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9A98D-26D8-4B86-92F8-5E1DF20E6B1E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A64BA-354F-4E76-A7ED-4BBB2DB8BD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160344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9A98D-26D8-4B86-92F8-5E1DF20E6B1E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A64BA-354F-4E76-A7ED-4BBB2DB8BD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9383743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9A98D-26D8-4B86-92F8-5E1DF20E6B1E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A64BA-354F-4E76-A7ED-4BBB2DB8BD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660607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9A98D-26D8-4B86-92F8-5E1DF20E6B1E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A64BA-354F-4E76-A7ED-4BBB2DB8BD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57128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9A98D-26D8-4B86-92F8-5E1DF20E6B1E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A64BA-354F-4E76-A7ED-4BBB2DB8BD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775934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9A98D-26D8-4B86-92F8-5E1DF20E6B1E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A64BA-354F-4E76-A7ED-4BBB2DB8BD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799711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9A98D-26D8-4B86-92F8-5E1DF20E6B1E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A64BA-354F-4E76-A7ED-4BBB2DB8BD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585766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9A98D-26D8-4B86-92F8-5E1DF20E6B1E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A64BA-354F-4E76-A7ED-4BBB2DB8BD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296092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9A98D-26D8-4B86-92F8-5E1DF20E6B1E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A64BA-354F-4E76-A7ED-4BBB2DB8BD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050424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9A98D-26D8-4B86-92F8-5E1DF20E6B1E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A64BA-354F-4E76-A7ED-4BBB2DB8BD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3692471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9A98D-26D8-4B86-92F8-5E1DF20E6B1E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A64BA-354F-4E76-A7ED-4BBB2DB8BD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361190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9A98D-26D8-4B86-92F8-5E1DF20E6B1E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A64BA-354F-4E76-A7ED-4BBB2DB8BD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7558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Запоминание односложных слов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Эффекты края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98182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03805" y="2331308"/>
            <a:ext cx="2875005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9600" dirty="0" smtClean="0"/>
              <a:t>Пёс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0010180"/>
      </p:ext>
    </p:extLst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03805" y="2331308"/>
            <a:ext cx="2875005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9600" dirty="0"/>
              <a:t>Брат</a:t>
            </a:r>
            <a:r>
              <a:rPr lang="ru-RU" sz="9600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9935506"/>
      </p:ext>
    </p:extLst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03805" y="2331308"/>
            <a:ext cx="2875005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9600" dirty="0"/>
              <a:t>Хам</a:t>
            </a:r>
            <a:r>
              <a:rPr lang="ru-RU" sz="9600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1860032"/>
      </p:ext>
    </p:extLst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03805" y="2331308"/>
            <a:ext cx="2875005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9600" dirty="0"/>
              <a:t>Кот</a:t>
            </a:r>
            <a:r>
              <a:rPr lang="ru-RU" sz="9600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7558578"/>
      </p:ext>
    </p:extLst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03805" y="2331308"/>
            <a:ext cx="2875005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9600" dirty="0"/>
              <a:t>Друг</a:t>
            </a:r>
            <a:r>
              <a:rPr lang="ru-RU" sz="9600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6931992"/>
      </p:ext>
    </p:extLst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03805" y="2331308"/>
            <a:ext cx="2875005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9600" dirty="0"/>
              <a:t>Хрен</a:t>
            </a:r>
            <a:r>
              <a:rPr lang="ru-RU" sz="9600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6494790"/>
      </p:ext>
    </p:extLst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03805" y="2331308"/>
            <a:ext cx="2875005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9600" dirty="0"/>
              <a:t>Хлеб</a:t>
            </a:r>
            <a:r>
              <a:rPr lang="ru-RU" sz="9600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6684320"/>
      </p:ext>
    </p:extLst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03805" y="2331308"/>
            <a:ext cx="2875005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9600" dirty="0"/>
              <a:t>Визг</a:t>
            </a:r>
            <a:r>
              <a:rPr lang="ru-RU" sz="9600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1425157"/>
      </p:ext>
    </p:extLst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03805" y="2331308"/>
            <a:ext cx="2875005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9600" dirty="0"/>
              <a:t>Стол</a:t>
            </a:r>
            <a:r>
              <a:rPr lang="ru-RU" sz="9600" dirty="0" smtClean="0">
                <a:effectLst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9130826"/>
      </p:ext>
    </p:extLst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03805" y="2331308"/>
            <a:ext cx="2875005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9600" dirty="0"/>
              <a:t>Рот</a:t>
            </a:r>
            <a:r>
              <a:rPr lang="ru-RU" sz="9600" dirty="0" smtClean="0">
                <a:effectLst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4089479"/>
      </p:ext>
    </p:extLst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Вам последовательно будут предъявлены </a:t>
            </a:r>
            <a:r>
              <a:rPr lang="ru-RU" b="1" dirty="0" smtClean="0"/>
              <a:t>20</a:t>
            </a:r>
            <a:r>
              <a:rPr lang="ru-RU" dirty="0" smtClean="0"/>
              <a:t> односложных слов</a:t>
            </a:r>
          </a:p>
          <a:p>
            <a:r>
              <a:rPr lang="ru-RU" dirty="0" smtClean="0"/>
              <a:t>Ваша </a:t>
            </a:r>
            <a:r>
              <a:rPr lang="ru-RU" b="1" dirty="0" smtClean="0"/>
              <a:t>задача</a:t>
            </a:r>
            <a:r>
              <a:rPr lang="ru-RU" dirty="0" smtClean="0"/>
              <a:t> – внимательно прочитать каждое слово и постараться их запомнить как можно лучше</a:t>
            </a:r>
          </a:p>
          <a:p>
            <a:r>
              <a:rPr lang="ru-RU" dirty="0" smtClean="0"/>
              <a:t>После предъявления всех 20 слов вы услышите </a:t>
            </a:r>
            <a:r>
              <a:rPr lang="ru-RU" b="1" dirty="0" smtClean="0"/>
              <a:t>щелчок</a:t>
            </a:r>
            <a:r>
              <a:rPr lang="ru-RU" dirty="0" smtClean="0"/>
              <a:t> и увидите на экране большой знак вопроса </a:t>
            </a:r>
            <a:r>
              <a:rPr lang="en-US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?</a:t>
            </a:r>
            <a:endParaRPr lang="ru-RU" b="1" dirty="0" smtClean="0"/>
          </a:p>
          <a:p>
            <a:r>
              <a:rPr lang="ru-RU" smtClean="0"/>
              <a:t>Вы должны </a:t>
            </a:r>
            <a:r>
              <a:rPr lang="ru-RU" dirty="0" smtClean="0"/>
              <a:t>будете вспомнить как можно больше предъявленных вам слов в любом порядке и </a:t>
            </a:r>
            <a:r>
              <a:rPr lang="ru-RU" smtClean="0"/>
              <a:t>записать их </a:t>
            </a:r>
            <a:r>
              <a:rPr lang="ru-RU" dirty="0" smtClean="0"/>
              <a:t>на выданном вам бланке для воспроизведения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34536" y="450911"/>
            <a:ext cx="37298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Инструкция</a:t>
            </a:r>
            <a:endParaRPr lang="ru-RU" sz="5400" b="1" cap="none" spc="0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>
              <a:snd r:embed="rId2" name="whoosh.wav"/>
            </a:hlinkClick>
          </p:cNvPr>
          <p:cNvSpPr/>
          <p:nvPr/>
        </p:nvSpPr>
        <p:spPr>
          <a:xfrm>
            <a:off x="7119551" y="5880400"/>
            <a:ext cx="4234249" cy="593125"/>
          </a:xfrm>
          <a:prstGeom prst="actionButtonForwardNex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54259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03805" y="2331308"/>
            <a:ext cx="2875005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9600" dirty="0"/>
              <a:t>Нос</a:t>
            </a:r>
            <a:r>
              <a:rPr lang="ru-RU" sz="9600" dirty="0" smtClean="0">
                <a:effectLst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7636883"/>
      </p:ext>
    </p:extLst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03805" y="2331308"/>
            <a:ext cx="2875005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9600" dirty="0"/>
              <a:t>Рак</a:t>
            </a:r>
            <a:r>
              <a:rPr lang="ru-RU" sz="9600" dirty="0" smtClean="0">
                <a:effectLst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0081523"/>
      </p:ext>
    </p:extLst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03805" y="2331308"/>
            <a:ext cx="2875005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9600" dirty="0"/>
              <a:t>Лук</a:t>
            </a:r>
            <a:r>
              <a:rPr lang="ru-RU" sz="9600" dirty="0" smtClean="0">
                <a:effectLst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4869853"/>
      </p:ext>
    </p:extLst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171568" y="1655805"/>
            <a:ext cx="5379308" cy="31547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99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?</a:t>
            </a:r>
            <a:endParaRPr lang="ru-RU" sz="19900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29590405"/>
      </p:ext>
    </p:extLst>
  </p:cSld>
  <p:clrMapOvr>
    <a:masterClrMapping/>
  </p:clrMapOvr>
  <p:transition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03806" y="2331308"/>
            <a:ext cx="2652584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9600" dirty="0"/>
              <a:t>Стул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0426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Tm="3000">
        <p:cut/>
      </p:transition>
    </mc:Choice>
    <mc:Fallback>
      <p:transition advTm="3000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03806" y="2331308"/>
            <a:ext cx="2652584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9600" dirty="0"/>
              <a:t>Ель</a:t>
            </a:r>
            <a:r>
              <a:rPr lang="ru-RU" sz="9600" dirty="0" smtClean="0"/>
              <a:t> 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88608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3000"/>
    </mc:Choice>
    <mc:Fallback>
      <p:transition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03806" y="2331308"/>
            <a:ext cx="2652584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9600" dirty="0" smtClean="0"/>
              <a:t>Счёт  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7651208"/>
      </p:ext>
    </p:extLst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03806" y="2331308"/>
            <a:ext cx="2652584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9600" dirty="0"/>
              <a:t>Звон</a:t>
            </a:r>
            <a:r>
              <a:rPr lang="ru-RU" sz="9600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031394"/>
      </p:ext>
    </p:extLst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03805" y="2331308"/>
            <a:ext cx="2875005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9600" dirty="0"/>
              <a:t>Крик</a:t>
            </a:r>
            <a:r>
              <a:rPr lang="ru-RU" sz="9600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7140722"/>
      </p:ext>
    </p:extLst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03805" y="2331308"/>
            <a:ext cx="2875005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9600" dirty="0"/>
              <a:t>Лён</a:t>
            </a:r>
            <a:r>
              <a:rPr lang="ru-RU" sz="9600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1636233"/>
      </p:ext>
    </p:extLst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03805" y="2331308"/>
            <a:ext cx="2875005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9600" dirty="0"/>
              <a:t>Сон</a:t>
            </a:r>
            <a:r>
              <a:rPr lang="ru-RU" sz="9600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6646412"/>
      </p:ext>
    </p:extLst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86</Words>
  <Application>Microsoft Office PowerPoint</Application>
  <PresentationFormat>Широкоэкранный</PresentationFormat>
  <Paragraphs>28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Тема Office</vt:lpstr>
      <vt:lpstr>Запоминание односложных слов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Запоминание односложных слов</dc:title>
  <dc:creator>Игорь Высоков</dc:creator>
  <cp:lastModifiedBy>Игорь Высоков</cp:lastModifiedBy>
  <cp:revision>7</cp:revision>
  <dcterms:created xsi:type="dcterms:W3CDTF">2013-12-15T05:59:29Z</dcterms:created>
  <dcterms:modified xsi:type="dcterms:W3CDTF">2013-12-15T11:56:37Z</dcterms:modified>
</cp:coreProperties>
</file>