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  <p:sldId id="281" r:id="rId22"/>
    <p:sldId id="282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6034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8374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60607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5712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7593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971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576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609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5042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69247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61190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9A98D-26D8-4B86-92F8-5E1DF20E6B1E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A64BA-354F-4E76-A7ED-4BBB2DB8BD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Запоминание односложных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Эффекты края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818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Друг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93199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Хрен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9479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Хлеб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68432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Визг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1425157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Стол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13082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Рот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089479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Нос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63688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Рак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08152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Лук</a:t>
            </a:r>
            <a:r>
              <a:rPr lang="ru-RU" sz="9600" dirty="0" smtClean="0">
                <a:effectLst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486985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Стул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3000">
        <p:cut/>
      </p:transition>
    </mc:Choice>
    <mc:Fallback>
      <p:transition advTm="3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Вам последовательно будут предъявлены </a:t>
            </a:r>
            <a:r>
              <a:rPr lang="ru-RU" b="1" dirty="0" smtClean="0"/>
              <a:t>20</a:t>
            </a:r>
            <a:r>
              <a:rPr lang="ru-RU" dirty="0" smtClean="0"/>
              <a:t> односложных слов</a:t>
            </a:r>
          </a:p>
          <a:p>
            <a:r>
              <a:rPr lang="ru-RU" dirty="0" smtClean="0"/>
              <a:t>Ваша </a:t>
            </a:r>
            <a:r>
              <a:rPr lang="ru-RU" b="1" dirty="0" smtClean="0"/>
              <a:t>задача</a:t>
            </a:r>
            <a:r>
              <a:rPr lang="ru-RU" dirty="0" smtClean="0"/>
              <a:t> – внимательно прочитать каждое слово и постараться их запомнить как можно лучше</a:t>
            </a:r>
          </a:p>
          <a:p>
            <a:r>
              <a:rPr lang="ru-RU" dirty="0" smtClean="0"/>
              <a:t>После предъявления всех 20 слов вы услышите </a:t>
            </a:r>
            <a:r>
              <a:rPr lang="ru-RU" b="1" dirty="0" smtClean="0"/>
              <a:t>щелчок</a:t>
            </a:r>
            <a:r>
              <a:rPr lang="ru-RU" dirty="0" smtClean="0"/>
              <a:t> и увидите на экране большой знак вопроса </a:t>
            </a:r>
            <a:r>
              <a:rPr lang="en-US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b="1" dirty="0" smtClean="0"/>
          </a:p>
          <a:p>
            <a:r>
              <a:rPr lang="ru-RU" dirty="0" smtClean="0"/>
              <a:t>Вы должны будете вспомнить как можно больше предъявленных вам слов в любом порядке и записать их на выданном вам бланке для воспроизведения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34536" y="450911"/>
            <a:ext cx="3729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Инструкция</a:t>
            </a:r>
            <a:endParaRPr lang="ru-RU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>
              <a:snd r:embed="rId2" name="whoosh.wav"/>
            </a:hlinkClick>
          </p:cNvPr>
          <p:cNvSpPr/>
          <p:nvPr/>
        </p:nvSpPr>
        <p:spPr>
          <a:xfrm>
            <a:off x="7119551" y="5880400"/>
            <a:ext cx="4234249" cy="593125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25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Ель</a:t>
            </a:r>
            <a:r>
              <a:rPr lang="ru-RU" sz="9600" dirty="0" smtClean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38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3000"/>
    </mc:Choice>
    <mc:Fallback>
      <p:transition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 smtClean="0">
                <a:solidFill>
                  <a:prstClr val="black"/>
                </a:solidFill>
              </a:rPr>
              <a:t>Счёт  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4941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6" y="2331308"/>
            <a:ext cx="2652584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>
                <a:solidFill>
                  <a:prstClr val="black"/>
                </a:solidFill>
              </a:rPr>
              <a:t>Звон</a:t>
            </a:r>
            <a:r>
              <a:rPr lang="ru-RU" sz="9600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4874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71568" y="1655805"/>
            <a:ext cx="537930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?</a:t>
            </a:r>
            <a:endParaRPr lang="ru-RU" sz="199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590405"/>
      </p:ext>
    </p:extLst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Крик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14072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Лён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636233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Сон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64641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 smtClean="0"/>
              <a:t>Пёс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010180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Брат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935506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Хам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860032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03805" y="2331308"/>
            <a:ext cx="2875005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9600" dirty="0"/>
              <a:t>Кот</a:t>
            </a:r>
            <a:r>
              <a:rPr lang="ru-RU" sz="96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558578"/>
      </p:ext>
    </p:extLst>
  </p:cSld>
  <p:clrMapOvr>
    <a:masterClrMapping/>
  </p:clrMapOvr>
  <p:transition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86</Words>
  <Application>Microsoft Office PowerPoint</Application>
  <PresentationFormat>Широкоэкранный</PresentationFormat>
  <Paragraphs>28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Запоминание односложных слов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Запоминание односложных слов</dc:title>
  <dc:creator>Игорь Высоков</dc:creator>
  <cp:lastModifiedBy>Игорь Высоков</cp:lastModifiedBy>
  <cp:revision>8</cp:revision>
  <dcterms:created xsi:type="dcterms:W3CDTF">2013-12-15T05:59:29Z</dcterms:created>
  <dcterms:modified xsi:type="dcterms:W3CDTF">2013-12-15T12:03:48Z</dcterms:modified>
</cp:coreProperties>
</file>