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034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837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060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712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593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971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576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609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042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924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6119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Запоминание односложных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Эффекты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81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Звон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1365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Крик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7060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Лён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96274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Сон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8921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Пёс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0506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Брат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591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Хам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515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Кот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02485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Друг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1868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Хрен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556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Вам последовательно будут предъявлены </a:t>
            </a:r>
            <a:r>
              <a:rPr lang="ru-RU" b="1" dirty="0" smtClean="0"/>
              <a:t>20</a:t>
            </a:r>
            <a:r>
              <a:rPr lang="ru-RU" dirty="0" smtClean="0"/>
              <a:t> односложных слов</a:t>
            </a:r>
          </a:p>
          <a:p>
            <a:r>
              <a:rPr lang="ru-RU" dirty="0" smtClean="0"/>
              <a:t>Ваша </a:t>
            </a:r>
            <a:r>
              <a:rPr lang="ru-RU" b="1" dirty="0" smtClean="0"/>
              <a:t>задача</a:t>
            </a:r>
            <a:r>
              <a:rPr lang="ru-RU" dirty="0" smtClean="0"/>
              <a:t> – внимательно прочитать каждое слово и постараться их запомнить как можно лучше</a:t>
            </a:r>
          </a:p>
          <a:p>
            <a:r>
              <a:rPr lang="ru-RU" dirty="0" smtClean="0"/>
              <a:t>После предъявления всех 20 слов вы услышите </a:t>
            </a:r>
            <a:r>
              <a:rPr lang="ru-RU" b="1" dirty="0" smtClean="0"/>
              <a:t>щелчок</a:t>
            </a:r>
            <a:r>
              <a:rPr lang="ru-RU" dirty="0" smtClean="0"/>
              <a:t> и увидите на экране большой знак вопроса </a:t>
            </a:r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b="1" dirty="0" smtClean="0"/>
          </a:p>
          <a:p>
            <a:r>
              <a:rPr lang="ru-RU" dirty="0" smtClean="0"/>
              <a:t>Вы должны будете вспомнить как можно больше предъявленных вам слов в любом порядке и записать их на выданном вам бланке для воспроизведения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34536" y="450911"/>
            <a:ext cx="3729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Инструкция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>
              <a:snd r:embed="rId2" name="whoosh.wav"/>
            </a:hlinkClick>
          </p:cNvPr>
          <p:cNvSpPr/>
          <p:nvPr/>
        </p:nvSpPr>
        <p:spPr>
          <a:xfrm>
            <a:off x="7119551" y="5880400"/>
            <a:ext cx="4234249" cy="593125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25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Хлеб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0770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Визг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4486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Стол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1291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71568" y="1655805"/>
            <a:ext cx="537930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sz="199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590405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Рот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089479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Нос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63688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Рак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8152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Лук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6985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Стул</a:t>
            </a:r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7100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3000">
        <p:cut/>
      </p:transition>
    </mc:Choice>
    <mc:Fallback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Ель </a:t>
            </a:r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907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Счёт  </a:t>
            </a:r>
            <a:r>
              <a:rPr lang="ru-RU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271389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86</Words>
  <Application>Microsoft Office PowerPoint</Application>
  <PresentationFormat>Широкоэкранный</PresentationFormat>
  <Paragraphs>28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Запоминание односложных слов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Запоминание односложных слов</dc:title>
  <dc:creator>Игорь Высоков</dc:creator>
  <cp:lastModifiedBy>Игорь Высоков</cp:lastModifiedBy>
  <cp:revision>11</cp:revision>
  <dcterms:created xsi:type="dcterms:W3CDTF">2013-12-15T05:59:29Z</dcterms:created>
  <dcterms:modified xsi:type="dcterms:W3CDTF">2013-12-15T12:07:22Z</dcterms:modified>
</cp:coreProperties>
</file>