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7" r:id="rId5"/>
  </p:sldMasterIdLst>
  <p:sldIdLst>
    <p:sldId id="264" r:id="rId6"/>
    <p:sldId id="308" r:id="rId7"/>
    <p:sldId id="309" r:id="rId8"/>
    <p:sldId id="310" r:id="rId9"/>
    <p:sldId id="311" r:id="rId10"/>
    <p:sldId id="265" r:id="rId11"/>
    <p:sldId id="267" r:id="rId12"/>
    <p:sldId id="312" r:id="rId13"/>
    <p:sldId id="313" r:id="rId14"/>
    <p:sldId id="314" r:id="rId15"/>
    <p:sldId id="316" r:id="rId16"/>
    <p:sldId id="315" r:id="rId17"/>
    <p:sldId id="317" r:id="rId18"/>
    <p:sldId id="330" r:id="rId19"/>
    <p:sldId id="331" r:id="rId20"/>
    <p:sldId id="332" r:id="rId21"/>
    <p:sldId id="269" r:id="rId22"/>
    <p:sldId id="318" r:id="rId23"/>
    <p:sldId id="319" r:id="rId24"/>
    <p:sldId id="320" r:id="rId25"/>
    <p:sldId id="282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29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B862F5-34AB-45D8-9B43-6401DFEFF422}">
          <p14:sldIdLst>
            <p14:sldId id="264"/>
            <p14:sldId id="308"/>
            <p14:sldId id="309"/>
            <p14:sldId id="310"/>
            <p14:sldId id="311"/>
            <p14:sldId id="265"/>
            <p14:sldId id="267"/>
            <p14:sldId id="312"/>
            <p14:sldId id="313"/>
            <p14:sldId id="314"/>
            <p14:sldId id="316"/>
            <p14:sldId id="315"/>
            <p14:sldId id="317"/>
            <p14:sldId id="330"/>
            <p14:sldId id="331"/>
            <p14:sldId id="332"/>
            <p14:sldId id="269"/>
            <p14:sldId id="318"/>
            <p14:sldId id="319"/>
            <p14:sldId id="320"/>
            <p14:sldId id="282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588EB-D676-4779-9AE6-7634126B8BC0}" v="449" dt="2022-02-18T14:03:55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горь Высоков" userId="5802526d6cbe07f4" providerId="LiveId" clId="{23A588EB-D676-4779-9AE6-7634126B8BC0}"/>
    <pc:docChg chg="undo custSel addSld delSld modSld modSection">
      <pc:chgData name="Игорь Высоков" userId="5802526d6cbe07f4" providerId="LiveId" clId="{23A588EB-D676-4779-9AE6-7634126B8BC0}" dt="2022-02-18T14:19:27.319" v="4194" actId="20577"/>
      <pc:docMkLst>
        <pc:docMk/>
      </pc:docMkLst>
      <pc:sldChg chg="modSp mod">
        <pc:chgData name="Игорь Высоков" userId="5802526d6cbe07f4" providerId="LiveId" clId="{23A588EB-D676-4779-9AE6-7634126B8BC0}" dt="2022-02-18T07:31:16.200" v="418" actId="20577"/>
        <pc:sldMkLst>
          <pc:docMk/>
          <pc:sldMk cId="365085298" sldId="264"/>
        </pc:sldMkLst>
        <pc:spChg chg="mod">
          <ac:chgData name="Игорь Высоков" userId="5802526d6cbe07f4" providerId="LiveId" clId="{23A588EB-D676-4779-9AE6-7634126B8BC0}" dt="2022-02-18T07:31:16.200" v="418" actId="20577"/>
          <ac:spMkLst>
            <pc:docMk/>
            <pc:sldMk cId="365085298" sldId="264"/>
            <ac:spMk id="3" creationId="{6E2422E2-AF53-43EC-9686-080CFA009B8B}"/>
          </ac:spMkLst>
        </pc:spChg>
      </pc:sldChg>
      <pc:sldChg chg="addSp delSp modSp mod setBg modAnim">
        <pc:chgData name="Игорь Высоков" userId="5802526d6cbe07f4" providerId="LiveId" clId="{23A588EB-D676-4779-9AE6-7634126B8BC0}" dt="2022-02-18T08:02:15.596" v="1506" actId="26606"/>
        <pc:sldMkLst>
          <pc:docMk/>
          <pc:sldMk cId="3554030909" sldId="265"/>
        </pc:sldMkLst>
        <pc:spChg chg="mod">
          <ac:chgData name="Игорь Высоков" userId="5802526d6cbe07f4" providerId="LiveId" clId="{23A588EB-D676-4779-9AE6-7634126B8BC0}" dt="2022-02-18T08:02:15.596" v="1506" actId="26606"/>
          <ac:spMkLst>
            <pc:docMk/>
            <pc:sldMk cId="3554030909" sldId="265"/>
            <ac:spMk id="2" creationId="{01B24EEB-F1BD-409B-9399-2DD71F66EA91}"/>
          </ac:spMkLst>
        </pc:spChg>
        <pc:spChg chg="mod">
          <ac:chgData name="Игорь Высоков" userId="5802526d6cbe07f4" providerId="LiveId" clId="{23A588EB-D676-4779-9AE6-7634126B8BC0}" dt="2022-02-18T08:02:15.596" v="1506" actId="26606"/>
          <ac:spMkLst>
            <pc:docMk/>
            <pc:sldMk cId="3554030909" sldId="265"/>
            <ac:spMk id="3" creationId="{4491604C-2D18-4806-AC12-9AD36092A728}"/>
          </ac:spMkLst>
        </pc:spChg>
        <pc:spChg chg="add">
          <ac:chgData name="Игорь Высоков" userId="5802526d6cbe07f4" providerId="LiveId" clId="{23A588EB-D676-4779-9AE6-7634126B8BC0}" dt="2022-02-18T08:02:15.596" v="1506" actId="26606"/>
          <ac:spMkLst>
            <pc:docMk/>
            <pc:sldMk cId="3554030909" sldId="265"/>
            <ac:spMk id="8" creationId="{81775E6C-9FE7-4AE4-ABE7-2568D95DEAE0}"/>
          </ac:spMkLst>
        </pc:spChg>
        <pc:spChg chg="add del">
          <ac:chgData name="Игорь Высоков" userId="5802526d6cbe07f4" providerId="LiveId" clId="{23A588EB-D676-4779-9AE6-7634126B8BC0}" dt="2022-02-18T08:02:15.580" v="1505" actId="26606"/>
          <ac:spMkLst>
            <pc:docMk/>
            <pc:sldMk cId="3554030909" sldId="265"/>
            <ac:spMk id="9" creationId="{D6309531-94CD-4CF6-AACE-80EC085E0F34}"/>
          </ac:spMkLst>
        </pc:spChg>
        <pc:spChg chg="add">
          <ac:chgData name="Игорь Высоков" userId="5802526d6cbe07f4" providerId="LiveId" clId="{23A588EB-D676-4779-9AE6-7634126B8BC0}" dt="2022-02-18T08:02:15.596" v="1506" actId="26606"/>
          <ac:spMkLst>
            <pc:docMk/>
            <pc:sldMk cId="3554030909" sldId="265"/>
            <ac:spMk id="10" creationId="{8CECB99A-E2AB-482F-A307-48795531018B}"/>
          </ac:spMkLst>
        </pc:spChg>
        <pc:picChg chg="add del">
          <ac:chgData name="Игорь Высоков" userId="5802526d6cbe07f4" providerId="LiveId" clId="{23A588EB-D676-4779-9AE6-7634126B8BC0}" dt="2022-02-18T08:02:15.580" v="1505" actId="26606"/>
          <ac:picMkLst>
            <pc:docMk/>
            <pc:sldMk cId="3554030909" sldId="265"/>
            <ac:picMk id="5" creationId="{4310BEBE-0FEA-4BD7-8109-06B915CF858D}"/>
          </ac:picMkLst>
        </pc:picChg>
        <pc:cxnChg chg="add del">
          <ac:chgData name="Игорь Высоков" userId="5802526d6cbe07f4" providerId="LiveId" clId="{23A588EB-D676-4779-9AE6-7634126B8BC0}" dt="2022-02-18T08:02:15.580" v="1505" actId="26606"/>
          <ac:cxnSpMkLst>
            <pc:docMk/>
            <pc:sldMk cId="3554030909" sldId="265"/>
            <ac:cxnSpMk id="11" creationId="{F75BF611-D2A5-4454-8C47-95B0BC422843}"/>
          </ac:cxnSpMkLst>
        </pc:cxnChg>
        <pc:cxnChg chg="add">
          <ac:chgData name="Игорь Высоков" userId="5802526d6cbe07f4" providerId="LiveId" clId="{23A588EB-D676-4779-9AE6-7634126B8BC0}" dt="2022-02-18T08:02:15.596" v="1506" actId="26606"/>
          <ac:cxnSpMkLst>
            <pc:docMk/>
            <pc:sldMk cId="3554030909" sldId="265"/>
            <ac:cxnSpMk id="12" creationId="{E8A66062-E0FE-4EE7-9840-EC05B87ACF47}"/>
          </ac:cxnSpMkLst>
        </pc:cxnChg>
        <pc:cxnChg chg="add">
          <ac:chgData name="Игорь Высоков" userId="5802526d6cbe07f4" providerId="LiveId" clId="{23A588EB-D676-4779-9AE6-7634126B8BC0}" dt="2022-02-18T08:02:15.596" v="1506" actId="26606"/>
          <ac:cxnSpMkLst>
            <pc:docMk/>
            <pc:sldMk cId="3554030909" sldId="265"/>
            <ac:cxnSpMk id="14" creationId="{A3B4C179-2540-4304-9C9C-2AAAA53EFDC7}"/>
          </ac:cxnSpMkLst>
        </pc:cxnChg>
      </pc:sldChg>
      <pc:sldChg chg="del">
        <pc:chgData name="Игорь Высоков" userId="5802526d6cbe07f4" providerId="LiveId" clId="{23A588EB-D676-4779-9AE6-7634126B8BC0}" dt="2022-02-18T07:30:06.060" v="328" actId="47"/>
        <pc:sldMkLst>
          <pc:docMk/>
          <pc:sldMk cId="3121217560" sldId="266"/>
        </pc:sldMkLst>
      </pc:sldChg>
      <pc:sldChg chg="addSp delSp modSp mod">
        <pc:chgData name="Игорь Высоков" userId="5802526d6cbe07f4" providerId="LiveId" clId="{23A588EB-D676-4779-9AE6-7634126B8BC0}" dt="2022-02-18T08:02:32.684" v="1511" actId="26606"/>
        <pc:sldMkLst>
          <pc:docMk/>
          <pc:sldMk cId="2038177686" sldId="267"/>
        </pc:sldMkLst>
        <pc:spChg chg="mod">
          <ac:chgData name="Игорь Высоков" userId="5802526d6cbe07f4" providerId="LiveId" clId="{23A588EB-D676-4779-9AE6-7634126B8BC0}" dt="2022-02-18T08:02:32.684" v="1511" actId="26606"/>
          <ac:spMkLst>
            <pc:docMk/>
            <pc:sldMk cId="2038177686" sldId="267"/>
            <ac:spMk id="4" creationId="{3AA8F415-BAC2-4D5B-87DB-7FB00D5B43CB}"/>
          </ac:spMkLst>
        </pc:spChg>
        <pc:spChg chg="mod">
          <ac:chgData name="Игорь Высоков" userId="5802526d6cbe07f4" providerId="LiveId" clId="{23A588EB-D676-4779-9AE6-7634126B8BC0}" dt="2022-02-18T08:02:32.684" v="1511" actId="26606"/>
          <ac:spMkLst>
            <pc:docMk/>
            <pc:sldMk cId="2038177686" sldId="267"/>
            <ac:spMk id="5" creationId="{28DA99E1-0D47-40D4-938A-09411F7CEEBC}"/>
          </ac:spMkLst>
        </pc:spChg>
        <pc:spChg chg="add del">
          <ac:chgData name="Игорь Высоков" userId="5802526d6cbe07f4" providerId="LiveId" clId="{23A588EB-D676-4779-9AE6-7634126B8BC0}" dt="2022-02-18T08:02:32.684" v="1511" actId="26606"/>
          <ac:spMkLst>
            <pc:docMk/>
            <pc:sldMk cId="2038177686" sldId="267"/>
            <ac:spMk id="24" creationId="{BE9D3906-2326-41A8-81ED-03D3A38FB517}"/>
          </ac:spMkLst>
        </pc:spChg>
        <pc:spChg chg="add del">
          <ac:chgData name="Игорь Высоков" userId="5802526d6cbe07f4" providerId="LiveId" clId="{23A588EB-D676-4779-9AE6-7634126B8BC0}" dt="2022-02-18T08:02:32.684" v="1511" actId="26606"/>
          <ac:spMkLst>
            <pc:docMk/>
            <pc:sldMk cId="2038177686" sldId="267"/>
            <ac:spMk id="26" creationId="{A98FDB75-8534-4735-AF49-9D2EAF7DCA5E}"/>
          </ac:spMkLst>
        </pc:spChg>
        <pc:spChg chg="add del">
          <ac:chgData name="Игорь Высоков" userId="5802526d6cbe07f4" providerId="LiveId" clId="{23A588EB-D676-4779-9AE6-7634126B8BC0}" dt="2022-02-18T08:02:32.684" v="1511" actId="26606"/>
          <ac:spMkLst>
            <pc:docMk/>
            <pc:sldMk cId="2038177686" sldId="267"/>
            <ac:spMk id="28" creationId="{4C4EF532-641A-4CC5-A071-83BEEC207A53}"/>
          </ac:spMkLst>
        </pc:spChg>
        <pc:spChg chg="add del">
          <ac:chgData name="Игорь Высоков" userId="5802526d6cbe07f4" providerId="LiveId" clId="{23A588EB-D676-4779-9AE6-7634126B8BC0}" dt="2022-02-18T08:02:30.208" v="1508" actId="26606"/>
          <ac:spMkLst>
            <pc:docMk/>
            <pc:sldMk cId="2038177686" sldId="267"/>
            <ac:spMk id="58" creationId="{82950D9A-4705-4314-961A-4F88B2CE412D}"/>
          </ac:spMkLst>
        </pc:spChg>
        <pc:spChg chg="add del">
          <ac:chgData name="Игорь Высоков" userId="5802526d6cbe07f4" providerId="LiveId" clId="{23A588EB-D676-4779-9AE6-7634126B8BC0}" dt="2022-02-18T08:02:30.208" v="1508" actId="26606"/>
          <ac:spMkLst>
            <pc:docMk/>
            <pc:sldMk cId="2038177686" sldId="267"/>
            <ac:spMk id="60" creationId="{B13969F2-ED52-4E5C-B3FC-01E01B8B9FBC}"/>
          </ac:spMkLst>
        </pc:spChg>
        <pc:spChg chg="add del">
          <ac:chgData name="Игорь Высоков" userId="5802526d6cbe07f4" providerId="LiveId" clId="{23A588EB-D676-4779-9AE6-7634126B8BC0}" dt="2022-02-18T08:02:32.652" v="1510" actId="26606"/>
          <ac:spMkLst>
            <pc:docMk/>
            <pc:sldMk cId="2038177686" sldId="267"/>
            <ac:spMk id="71" creationId="{82950D9A-4705-4314-961A-4F88B2CE412D}"/>
          </ac:spMkLst>
        </pc:spChg>
        <pc:spChg chg="add">
          <ac:chgData name="Игорь Высоков" userId="5802526d6cbe07f4" providerId="LiveId" clId="{23A588EB-D676-4779-9AE6-7634126B8BC0}" dt="2022-02-18T08:02:32.684" v="1511" actId="26606"/>
          <ac:spMkLst>
            <pc:docMk/>
            <pc:sldMk cId="2038177686" sldId="267"/>
            <ac:spMk id="83" creationId="{82950D9A-4705-4314-961A-4F88B2CE412D}"/>
          </ac:spMkLst>
        </pc:spChg>
        <pc:spChg chg="add">
          <ac:chgData name="Игорь Высоков" userId="5802526d6cbe07f4" providerId="LiveId" clId="{23A588EB-D676-4779-9AE6-7634126B8BC0}" dt="2022-02-18T08:02:32.684" v="1511" actId="26606"/>
          <ac:spMkLst>
            <pc:docMk/>
            <pc:sldMk cId="2038177686" sldId="267"/>
            <ac:spMk id="84" creationId="{B13969F2-ED52-4E5C-B3FC-01E01B8B9FBC}"/>
          </ac:spMkLst>
        </pc:spChg>
        <pc:picChg chg="add del">
          <ac:chgData name="Игорь Высоков" userId="5802526d6cbe07f4" providerId="LiveId" clId="{23A588EB-D676-4779-9AE6-7634126B8BC0}" dt="2022-02-18T08:02:30.208" v="1508" actId="26606"/>
          <ac:picMkLst>
            <pc:docMk/>
            <pc:sldMk cId="2038177686" sldId="267"/>
            <ac:picMk id="40" creationId="{759A70BC-B757-4FDC-A2B0-F700248F96C3}"/>
          </ac:picMkLst>
        </pc:picChg>
        <pc:picChg chg="add del">
          <ac:chgData name="Игорь Высоков" userId="5802526d6cbe07f4" providerId="LiveId" clId="{23A588EB-D676-4779-9AE6-7634126B8BC0}" dt="2022-02-18T08:02:32.652" v="1510" actId="26606"/>
          <ac:picMkLst>
            <pc:docMk/>
            <pc:sldMk cId="2038177686" sldId="267"/>
            <ac:picMk id="72" creationId="{00C9628A-68AD-4E5A-AC71-CD59156BECC0}"/>
          </ac:picMkLst>
        </pc:picChg>
        <pc:picChg chg="add">
          <ac:chgData name="Игорь Высоков" userId="5802526d6cbe07f4" providerId="LiveId" clId="{23A588EB-D676-4779-9AE6-7634126B8BC0}" dt="2022-02-18T08:02:32.684" v="1511" actId="26606"/>
          <ac:picMkLst>
            <pc:docMk/>
            <pc:sldMk cId="2038177686" sldId="267"/>
            <ac:picMk id="85" creationId="{759A70BC-B757-4FDC-A2B0-F700248F96C3}"/>
          </ac:picMkLst>
        </pc:pic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10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12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14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16" creationId="{A515E2ED-7EA9-448D-83FA-54C3DF9723BD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18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20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22" creationId="{8550A431-0B61-421B-B4B7-24C0CFF0F938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30" creationId="{13280B82-CD55-43FD-92C4-F05E2A8D1367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32" creationId="{B0A4F542-D561-4AFB-8321-EB900BAF0A0E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34" creationId="{14C10EA2-1BD8-4267-AA7D-AB8CCA53C3D7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36" creationId="{3B04B14B-9533-46E5-A48D-58ECB1B40B49}"/>
          </ac:cxnSpMkLst>
        </pc:cxnChg>
        <pc:cxnChg chg="add del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38" creationId="{F521483B-CE28-412B-9C71-9BE081E9DCE3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44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46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48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50" creationId="{A515E2ED-7EA9-448D-83FA-54C3DF9723BD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52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54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56" creationId="{8550A431-0B61-421B-B4B7-24C0CFF0F938}"/>
          </ac:cxnSpMkLst>
        </pc:cxnChg>
        <pc:cxnChg chg="add del">
          <ac:chgData name="Игорь Высоков" userId="5802526d6cbe07f4" providerId="LiveId" clId="{23A588EB-D676-4779-9AE6-7634126B8BC0}" dt="2022-02-18T08:02:30.208" v="1508" actId="26606"/>
          <ac:cxnSpMkLst>
            <pc:docMk/>
            <pc:sldMk cId="2038177686" sldId="267"/>
            <ac:cxnSpMk id="62" creationId="{13AC671C-E66F-43C5-A66A-C477339DD232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64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65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66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67" creationId="{A515E2ED-7EA9-448D-83FA-54C3DF9723BD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68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69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70" creationId="{8550A431-0B61-421B-B4B7-24C0CFF0F938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73" creationId="{13AC671C-E66F-43C5-A66A-C477339DD232}"/>
          </ac:cxnSpMkLst>
        </pc:cxnChg>
        <pc:cxnChg chg="add del">
          <ac:chgData name="Игорь Высоков" userId="5802526d6cbe07f4" providerId="LiveId" clId="{23A588EB-D676-4779-9AE6-7634126B8BC0}" dt="2022-02-18T08:02:32.652" v="1510" actId="26606"/>
          <ac:cxnSpMkLst>
            <pc:docMk/>
            <pc:sldMk cId="2038177686" sldId="267"/>
            <ac:cxnSpMk id="74" creationId="{EEE10AC2-20ED-4628-9A8E-14F8437B55CB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76" creationId="{4436E0F2-A64B-471E-93C0-8DFE08CC57C8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77" creationId="{DC1E3AB1-2A8C-4607-9FAE-D8BDB280FE1A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78" creationId="{26D66059-832F-40B6-A35F-F56C8F38A1E7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79" creationId="{A515E2ED-7EA9-448D-83FA-54C3DF9723BD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80" creationId="{20595356-EABD-4767-AC9D-EA21FF115EC0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81" creationId="{28CD9F06-9628-469C-B788-A894E3E08281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82" creationId="{8550A431-0B61-421B-B4B7-24C0CFF0F938}"/>
          </ac:cxnSpMkLst>
        </pc:cxnChg>
        <pc:cxnChg chg="add">
          <ac:chgData name="Игорь Высоков" userId="5802526d6cbe07f4" providerId="LiveId" clId="{23A588EB-D676-4779-9AE6-7634126B8BC0}" dt="2022-02-18T08:02:32.684" v="1511" actId="26606"/>
          <ac:cxnSpMkLst>
            <pc:docMk/>
            <pc:sldMk cId="2038177686" sldId="267"/>
            <ac:cxnSpMk id="86" creationId="{13AC671C-E66F-43C5-A66A-C477339DD232}"/>
          </ac:cxnSpMkLst>
        </pc:cxnChg>
      </pc:sldChg>
      <pc:sldChg chg="del">
        <pc:chgData name="Игорь Высоков" userId="5802526d6cbe07f4" providerId="LiveId" clId="{23A588EB-D676-4779-9AE6-7634126B8BC0}" dt="2022-02-18T08:00:09.113" v="1419" actId="47"/>
        <pc:sldMkLst>
          <pc:docMk/>
          <pc:sldMk cId="4100596526" sldId="268"/>
        </pc:sldMkLst>
      </pc:sldChg>
      <pc:sldChg chg="modSp mod">
        <pc:chgData name="Игорь Высоков" userId="5802526d6cbe07f4" providerId="LiveId" clId="{23A588EB-D676-4779-9AE6-7634126B8BC0}" dt="2022-02-18T08:00:39.363" v="1446" actId="20577"/>
        <pc:sldMkLst>
          <pc:docMk/>
          <pc:sldMk cId="1003623271" sldId="269"/>
        </pc:sldMkLst>
        <pc:spChg chg="mod">
          <ac:chgData name="Игорь Высоков" userId="5802526d6cbe07f4" providerId="LiveId" clId="{23A588EB-D676-4779-9AE6-7634126B8BC0}" dt="2022-02-18T08:00:39.363" v="1446" actId="20577"/>
          <ac:spMkLst>
            <pc:docMk/>
            <pc:sldMk cId="1003623271" sldId="269"/>
            <ac:spMk id="3" creationId="{2737973A-7FF5-4FE0-8166-E034E3E9A37B}"/>
          </ac:spMkLst>
        </pc:spChg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958816621" sldId="270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524797439" sldId="271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217035751" sldId="272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2261918110" sldId="273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2985318457" sldId="274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3947720582" sldId="275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2876739807" sldId="276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433475742" sldId="277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2136538904" sldId="278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1071455049" sldId="279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2642297203" sldId="280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375475475" sldId="281"/>
        </pc:sldMkLst>
      </pc:sldChg>
      <pc:sldChg chg="modSp mod">
        <pc:chgData name="Игорь Высоков" userId="5802526d6cbe07f4" providerId="LiveId" clId="{23A588EB-D676-4779-9AE6-7634126B8BC0}" dt="2022-02-18T08:01:09.018" v="1495" actId="20577"/>
        <pc:sldMkLst>
          <pc:docMk/>
          <pc:sldMk cId="592983000" sldId="282"/>
        </pc:sldMkLst>
        <pc:spChg chg="mod">
          <ac:chgData name="Игорь Высоков" userId="5802526d6cbe07f4" providerId="LiveId" clId="{23A588EB-D676-4779-9AE6-7634126B8BC0}" dt="2022-02-18T08:00:55.189" v="1449" actId="20577"/>
          <ac:spMkLst>
            <pc:docMk/>
            <pc:sldMk cId="592983000" sldId="282"/>
            <ac:spMk id="2" creationId="{0F3E36EF-343F-48C8-9877-1AE19D190570}"/>
          </ac:spMkLst>
        </pc:spChg>
        <pc:spChg chg="mod">
          <ac:chgData name="Игорь Высоков" userId="5802526d6cbe07f4" providerId="LiveId" clId="{23A588EB-D676-4779-9AE6-7634126B8BC0}" dt="2022-02-18T08:01:09.018" v="1495" actId="20577"/>
          <ac:spMkLst>
            <pc:docMk/>
            <pc:sldMk cId="592983000" sldId="282"/>
            <ac:spMk id="3" creationId="{89BF9129-77AE-4C2D-8CF8-7D90F039E4F0}"/>
          </ac:spMkLst>
        </pc:spChg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3327949702" sldId="283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959486701" sldId="284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3877938022" sldId="285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3866389311" sldId="286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408099481" sldId="287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679630577" sldId="288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46801900" sldId="289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453246454" sldId="290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3610985823" sldId="292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488712585" sldId="293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2599185253" sldId="294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398807036" sldId="295"/>
        </pc:sldMkLst>
      </pc:sldChg>
      <pc:sldChg chg="del">
        <pc:chgData name="Игорь Высоков" userId="5802526d6cbe07f4" providerId="LiveId" clId="{23A588EB-D676-4779-9AE6-7634126B8BC0}" dt="2022-02-18T08:00:10.566" v="1420" actId="47"/>
        <pc:sldMkLst>
          <pc:docMk/>
          <pc:sldMk cId="2770760694" sldId="297"/>
        </pc:sldMkLst>
      </pc:sldChg>
      <pc:sldChg chg="del">
        <pc:chgData name="Игорь Высоков" userId="5802526d6cbe07f4" providerId="LiveId" clId="{23A588EB-D676-4779-9AE6-7634126B8BC0}" dt="2022-02-18T08:00:21.463" v="1421" actId="47"/>
        <pc:sldMkLst>
          <pc:docMk/>
          <pc:sldMk cId="1340928759" sldId="298"/>
        </pc:sldMkLst>
      </pc:sldChg>
      <pc:sldChg chg="del">
        <pc:chgData name="Игорь Высоков" userId="5802526d6cbe07f4" providerId="LiveId" clId="{23A588EB-D676-4779-9AE6-7634126B8BC0}" dt="2022-02-18T08:00:21.463" v="1421" actId="47"/>
        <pc:sldMkLst>
          <pc:docMk/>
          <pc:sldMk cId="2394370453" sldId="299"/>
        </pc:sldMkLst>
      </pc:sldChg>
      <pc:sldChg chg="del">
        <pc:chgData name="Игорь Высоков" userId="5802526d6cbe07f4" providerId="LiveId" clId="{23A588EB-D676-4779-9AE6-7634126B8BC0}" dt="2022-02-18T08:00:21.463" v="1421" actId="47"/>
        <pc:sldMkLst>
          <pc:docMk/>
          <pc:sldMk cId="3881799224" sldId="300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216515102" sldId="301"/>
        </pc:sldMkLst>
      </pc:sldChg>
      <pc:sldChg chg="del">
        <pc:chgData name="Игорь Высоков" userId="5802526d6cbe07f4" providerId="LiveId" clId="{23A588EB-D676-4779-9AE6-7634126B8BC0}" dt="2022-02-18T08:00:50.565" v="1447" actId="47"/>
        <pc:sldMkLst>
          <pc:docMk/>
          <pc:sldMk cId="981382383" sldId="302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296793097" sldId="303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2357634051" sldId="304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4170301371" sldId="305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3072534505" sldId="306"/>
        </pc:sldMkLst>
      </pc:sldChg>
      <pc:sldChg chg="del">
        <pc:chgData name="Игорь Высоков" userId="5802526d6cbe07f4" providerId="LiveId" clId="{23A588EB-D676-4779-9AE6-7634126B8BC0}" dt="2022-02-18T08:01:18.336" v="1496" actId="47"/>
        <pc:sldMkLst>
          <pc:docMk/>
          <pc:sldMk cId="1230594984" sldId="307"/>
        </pc:sldMkLst>
      </pc:sldChg>
      <pc:sldChg chg="addSp modSp new mod setBg addAnim">
        <pc:chgData name="Игорь Высоков" userId="5802526d6cbe07f4" providerId="LiveId" clId="{23A588EB-D676-4779-9AE6-7634126B8BC0}" dt="2022-02-18T07:32:49.501" v="572"/>
        <pc:sldMkLst>
          <pc:docMk/>
          <pc:sldMk cId="260912824" sldId="308"/>
        </pc:sldMkLst>
        <pc:spChg chg="mod">
          <ac:chgData name="Игорь Высоков" userId="5802526d6cbe07f4" providerId="LiveId" clId="{23A588EB-D676-4779-9AE6-7634126B8BC0}" dt="2022-02-18T07:32:49.501" v="571" actId="26606"/>
          <ac:spMkLst>
            <pc:docMk/>
            <pc:sldMk cId="260912824" sldId="308"/>
            <ac:spMk id="2" creationId="{B98CEC8A-A1EE-44C0-B38E-725BAB3745F2}"/>
          </ac:spMkLst>
        </pc:spChg>
        <pc:spChg chg="mod">
          <ac:chgData name="Игорь Высоков" userId="5802526d6cbe07f4" providerId="LiveId" clId="{23A588EB-D676-4779-9AE6-7634126B8BC0}" dt="2022-02-18T07:32:49.501" v="571" actId="26606"/>
          <ac:spMkLst>
            <pc:docMk/>
            <pc:sldMk cId="260912824" sldId="308"/>
            <ac:spMk id="3" creationId="{969C363F-68A1-471F-B0BC-AD97EE48B909}"/>
          </ac:spMkLst>
        </pc:spChg>
        <pc:spChg chg="add">
          <ac:chgData name="Игорь Высоков" userId="5802526d6cbe07f4" providerId="LiveId" clId="{23A588EB-D676-4779-9AE6-7634126B8BC0}" dt="2022-02-18T07:32:49.501" v="571" actId="26606"/>
          <ac:spMkLst>
            <pc:docMk/>
            <pc:sldMk cId="260912824" sldId="308"/>
            <ac:spMk id="9" creationId="{D6309531-94CD-4CF6-AACE-80EC085E0F34}"/>
          </ac:spMkLst>
        </pc:spChg>
        <pc:picChg chg="add">
          <ac:chgData name="Игорь Высоков" userId="5802526d6cbe07f4" providerId="LiveId" clId="{23A588EB-D676-4779-9AE6-7634126B8BC0}" dt="2022-02-18T07:32:49.501" v="571" actId="26606"/>
          <ac:picMkLst>
            <pc:docMk/>
            <pc:sldMk cId="260912824" sldId="308"/>
            <ac:picMk id="5" creationId="{10081397-5350-4E31-9266-4915DDBDAD81}"/>
          </ac:picMkLst>
        </pc:picChg>
        <pc:cxnChg chg="add">
          <ac:chgData name="Игорь Высоков" userId="5802526d6cbe07f4" providerId="LiveId" clId="{23A588EB-D676-4779-9AE6-7634126B8BC0}" dt="2022-02-18T07:32:49.501" v="571" actId="26606"/>
          <ac:cxnSpMkLst>
            <pc:docMk/>
            <pc:sldMk cId="260912824" sldId="308"/>
            <ac:cxnSpMk id="11" creationId="{F75BF611-D2A5-4454-8C47-95B0BC422843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07:36:25.131" v="1005" actId="26606"/>
        <pc:sldMkLst>
          <pc:docMk/>
          <pc:sldMk cId="154214248" sldId="309"/>
        </pc:sldMkLst>
        <pc:spChg chg="mod">
          <ac:chgData name="Игорь Высоков" userId="5802526d6cbe07f4" providerId="LiveId" clId="{23A588EB-D676-4779-9AE6-7634126B8BC0}" dt="2022-02-18T07:36:25.131" v="1005" actId="26606"/>
          <ac:spMkLst>
            <pc:docMk/>
            <pc:sldMk cId="154214248" sldId="309"/>
            <ac:spMk id="2" creationId="{801774F1-D6DA-433D-B005-37AC05E36ED4}"/>
          </ac:spMkLst>
        </pc:spChg>
        <pc:spChg chg="del mod">
          <ac:chgData name="Игорь Высоков" userId="5802526d6cbe07f4" providerId="LiveId" clId="{23A588EB-D676-4779-9AE6-7634126B8BC0}" dt="2022-02-18T07:36:25.131" v="1005" actId="26606"/>
          <ac:spMkLst>
            <pc:docMk/>
            <pc:sldMk cId="154214248" sldId="309"/>
            <ac:spMk id="3" creationId="{BF098FA7-CA3D-4912-A9B8-8CB4B335DC0F}"/>
          </ac:spMkLst>
        </pc:spChg>
        <pc:spChg chg="add del">
          <ac:chgData name="Игорь Высоков" userId="5802526d6cbe07f4" providerId="LiveId" clId="{23A588EB-D676-4779-9AE6-7634126B8BC0}" dt="2022-02-18T07:36:24.943" v="1004" actId="26606"/>
          <ac:spMkLst>
            <pc:docMk/>
            <pc:sldMk cId="154214248" sldId="309"/>
            <ac:spMk id="9" creationId="{5B8092E2-D77A-4CE6-BB2D-6269784456A0}"/>
          </ac:spMkLst>
        </pc:spChg>
        <pc:spChg chg="add del">
          <ac:chgData name="Игорь Высоков" userId="5802526d6cbe07f4" providerId="LiveId" clId="{23A588EB-D676-4779-9AE6-7634126B8BC0}" dt="2022-02-18T07:36:24.943" v="1004" actId="26606"/>
          <ac:spMkLst>
            <pc:docMk/>
            <pc:sldMk cId="154214248" sldId="309"/>
            <ac:spMk id="11" creationId="{D02CD835-4B0F-45D6-9B85-B049A1005789}"/>
          </ac:spMkLst>
        </pc:spChg>
        <pc:spChg chg="add">
          <ac:chgData name="Игорь Высоков" userId="5802526d6cbe07f4" providerId="LiveId" clId="{23A588EB-D676-4779-9AE6-7634126B8BC0}" dt="2022-02-18T07:36:25.131" v="1005" actId="26606"/>
          <ac:spMkLst>
            <pc:docMk/>
            <pc:sldMk cId="154214248" sldId="309"/>
            <ac:spMk id="25" creationId="{75A5BB70-1673-4097-A7F8-BCF5F4F19B52}"/>
          </ac:spMkLst>
        </pc:spChg>
        <pc:spChg chg="add">
          <ac:chgData name="Игорь Высоков" userId="5802526d6cbe07f4" providerId="LiveId" clId="{23A588EB-D676-4779-9AE6-7634126B8BC0}" dt="2022-02-18T07:36:25.131" v="1005" actId="26606"/>
          <ac:spMkLst>
            <pc:docMk/>
            <pc:sldMk cId="154214248" sldId="309"/>
            <ac:spMk id="26" creationId="{7AA72C55-67D2-47FE-9C0B-01A954C8BF4B}"/>
          </ac:spMkLst>
        </pc:spChg>
        <pc:graphicFrameChg chg="add">
          <ac:chgData name="Игорь Высоков" userId="5802526d6cbe07f4" providerId="LiveId" clId="{23A588EB-D676-4779-9AE6-7634126B8BC0}" dt="2022-02-18T07:36:25.131" v="1005" actId="26606"/>
          <ac:graphicFrameMkLst>
            <pc:docMk/>
            <pc:sldMk cId="154214248" sldId="309"/>
            <ac:graphicFrameMk id="29" creationId="{327AD487-16BD-4428-A9D1-F33B929E7EF5}"/>
          </ac:graphicFrameMkLst>
        </pc:graphicFrameChg>
        <pc:picChg chg="add del">
          <ac:chgData name="Игорь Высоков" userId="5802526d6cbe07f4" providerId="LiveId" clId="{23A588EB-D676-4779-9AE6-7634126B8BC0}" dt="2022-02-18T07:36:24.943" v="1004" actId="26606"/>
          <ac:picMkLst>
            <pc:docMk/>
            <pc:sldMk cId="154214248" sldId="309"/>
            <ac:picMk id="5" creationId="{63A59A0E-0957-412E-B315-68C55414187C}"/>
          </ac:picMkLst>
        </pc:picChg>
        <pc:cxnChg chg="add del">
          <ac:chgData name="Игорь Высоков" userId="5802526d6cbe07f4" providerId="LiveId" clId="{23A588EB-D676-4779-9AE6-7634126B8BC0}" dt="2022-02-18T07:36:24.943" v="1004" actId="26606"/>
          <ac:cxnSpMkLst>
            <pc:docMk/>
            <pc:sldMk cId="154214248" sldId="309"/>
            <ac:cxnSpMk id="13" creationId="{7971A1EC-5980-40B2-973F-0D3D6630DBE1}"/>
          </ac:cxnSpMkLst>
        </pc:cxnChg>
        <pc:cxnChg chg="add del">
          <ac:chgData name="Игорь Высоков" userId="5802526d6cbe07f4" providerId="LiveId" clId="{23A588EB-D676-4779-9AE6-7634126B8BC0}" dt="2022-02-18T07:36:24.943" v="1004" actId="26606"/>
          <ac:cxnSpMkLst>
            <pc:docMk/>
            <pc:sldMk cId="154214248" sldId="309"/>
            <ac:cxnSpMk id="15" creationId="{B0049A56-C4C2-4C0F-9F4F-D0E34391D968}"/>
          </ac:cxnSpMkLst>
        </pc:cxnChg>
        <pc:cxnChg chg="add del">
          <ac:chgData name="Игорь Высоков" userId="5802526d6cbe07f4" providerId="LiveId" clId="{23A588EB-D676-4779-9AE6-7634126B8BC0}" dt="2022-02-18T07:36:24.943" v="1004" actId="26606"/>
          <ac:cxnSpMkLst>
            <pc:docMk/>
            <pc:sldMk cId="154214248" sldId="309"/>
            <ac:cxnSpMk id="17" creationId="{7D02BE56-7EB5-4E62-B6E2-1C49E470A964}"/>
          </ac:cxnSpMkLst>
        </pc:cxnChg>
        <pc:cxnChg chg="add del">
          <ac:chgData name="Игорь Высоков" userId="5802526d6cbe07f4" providerId="LiveId" clId="{23A588EB-D676-4779-9AE6-7634126B8BC0}" dt="2022-02-18T07:36:24.943" v="1004" actId="26606"/>
          <ac:cxnSpMkLst>
            <pc:docMk/>
            <pc:sldMk cId="154214248" sldId="309"/>
            <ac:cxnSpMk id="19" creationId="{C4595B06-EDA5-4E45-BED4-7891E7E0CD4D}"/>
          </ac:cxnSpMkLst>
        </pc:cxnChg>
        <pc:cxnChg chg="add del">
          <ac:chgData name="Игорь Высоков" userId="5802526d6cbe07f4" providerId="LiveId" clId="{23A588EB-D676-4779-9AE6-7634126B8BC0}" dt="2022-02-18T07:36:24.943" v="1004" actId="26606"/>
          <ac:cxnSpMkLst>
            <pc:docMk/>
            <pc:sldMk cId="154214248" sldId="309"/>
            <ac:cxnSpMk id="21" creationId="{D79C9A5D-F572-476A-99A9-700077150BB3}"/>
          </ac:cxnSpMkLst>
        </pc:cxnChg>
        <pc:cxnChg chg="add del">
          <ac:chgData name="Игорь Высоков" userId="5802526d6cbe07f4" providerId="LiveId" clId="{23A588EB-D676-4779-9AE6-7634126B8BC0}" dt="2022-02-18T07:36:24.943" v="1004" actId="26606"/>
          <ac:cxnSpMkLst>
            <pc:docMk/>
            <pc:sldMk cId="154214248" sldId="309"/>
            <ac:cxnSpMk id="23" creationId="{59592DA5-68A4-46A6-90EA-F0304FF8EED7}"/>
          </ac:cxnSpMkLst>
        </pc:cxnChg>
        <pc:cxnChg chg="add">
          <ac:chgData name="Игорь Высоков" userId="5802526d6cbe07f4" providerId="LiveId" clId="{23A588EB-D676-4779-9AE6-7634126B8BC0}" dt="2022-02-18T07:36:25.131" v="1005" actId="26606"/>
          <ac:cxnSpMkLst>
            <pc:docMk/>
            <pc:sldMk cId="154214248" sldId="309"/>
            <ac:cxnSpMk id="27" creationId="{CED23ACC-C318-4DEB-B776-570408C7FBA0}"/>
          </ac:cxnSpMkLst>
        </pc:cxnChg>
        <pc:cxnChg chg="add">
          <ac:chgData name="Игорь Высоков" userId="5802526d6cbe07f4" providerId="LiveId" clId="{23A588EB-D676-4779-9AE6-7634126B8BC0}" dt="2022-02-18T07:36:25.131" v="1005" actId="26606"/>
          <ac:cxnSpMkLst>
            <pc:docMk/>
            <pc:sldMk cId="154214248" sldId="309"/>
            <ac:cxnSpMk id="28" creationId="{C5D9BE15-6B66-4F4C-B41A-B2A4C304902F}"/>
          </ac:cxnSpMkLst>
        </pc:cxnChg>
      </pc:sldChg>
      <pc:sldChg chg="addSp modSp new mod setBg">
        <pc:chgData name="Игорь Высоков" userId="5802526d6cbe07f4" providerId="LiveId" clId="{23A588EB-D676-4779-9AE6-7634126B8BC0}" dt="2022-02-18T07:55:31.097" v="1336" actId="113"/>
        <pc:sldMkLst>
          <pc:docMk/>
          <pc:sldMk cId="821767351" sldId="310"/>
        </pc:sldMkLst>
        <pc:spChg chg="mod">
          <ac:chgData name="Игорь Высоков" userId="5802526d6cbe07f4" providerId="LiveId" clId="{23A588EB-D676-4779-9AE6-7634126B8BC0}" dt="2022-02-18T07:51:20.453" v="1335" actId="26606"/>
          <ac:spMkLst>
            <pc:docMk/>
            <pc:sldMk cId="821767351" sldId="310"/>
            <ac:spMk id="2" creationId="{E250790B-346D-451C-BBCA-41239CCB087D}"/>
          </ac:spMkLst>
        </pc:spChg>
        <pc:spChg chg="mod">
          <ac:chgData name="Игорь Высоков" userId="5802526d6cbe07f4" providerId="LiveId" clId="{23A588EB-D676-4779-9AE6-7634126B8BC0}" dt="2022-02-18T07:55:31.097" v="1336" actId="113"/>
          <ac:spMkLst>
            <pc:docMk/>
            <pc:sldMk cId="821767351" sldId="310"/>
            <ac:spMk id="3" creationId="{98AC27B2-3DA5-4C94-8158-58CDCC0A20EB}"/>
          </ac:spMkLst>
        </pc:spChg>
        <pc:spChg chg="add">
          <ac:chgData name="Игорь Высоков" userId="5802526d6cbe07f4" providerId="LiveId" clId="{23A588EB-D676-4779-9AE6-7634126B8BC0}" dt="2022-02-18T07:51:20.453" v="1335" actId="26606"/>
          <ac:spMkLst>
            <pc:docMk/>
            <pc:sldMk cId="821767351" sldId="310"/>
            <ac:spMk id="9" creationId="{8B2BAECB-35E2-4DD9-8B8C-22D215DD0C10}"/>
          </ac:spMkLst>
        </pc:spChg>
        <pc:picChg chg="add">
          <ac:chgData name="Игорь Высоков" userId="5802526d6cbe07f4" providerId="LiveId" clId="{23A588EB-D676-4779-9AE6-7634126B8BC0}" dt="2022-02-18T07:51:20.453" v="1335" actId="26606"/>
          <ac:picMkLst>
            <pc:docMk/>
            <pc:sldMk cId="821767351" sldId="310"/>
            <ac:picMk id="5" creationId="{70838B27-E994-40F6-ABEF-CB8D89581F2A}"/>
          </ac:picMkLst>
        </pc:picChg>
        <pc:cxnChg chg="add">
          <ac:chgData name="Игорь Высоков" userId="5802526d6cbe07f4" providerId="LiveId" clId="{23A588EB-D676-4779-9AE6-7634126B8BC0}" dt="2022-02-18T07:51:20.453" v="1335" actId="26606"/>
          <ac:cxnSpMkLst>
            <pc:docMk/>
            <pc:sldMk cId="821767351" sldId="310"/>
            <ac:cxnSpMk id="11" creationId="{13AC671C-E66F-43C5-A66A-C477339DD232}"/>
          </ac:cxnSpMkLst>
        </pc:cxnChg>
      </pc:sldChg>
      <pc:sldChg chg="addSp delSp modSp add mod setBg modClrScheme delDesignElem chgLayout">
        <pc:chgData name="Игорь Высоков" userId="5802526d6cbe07f4" providerId="LiveId" clId="{23A588EB-D676-4779-9AE6-7634126B8BC0}" dt="2022-02-18T08:02:02.779" v="1503" actId="26606"/>
        <pc:sldMkLst>
          <pc:docMk/>
          <pc:sldMk cId="4262525646" sldId="311"/>
        </pc:sldMkLst>
        <pc:spChg chg="mod ord">
          <ac:chgData name="Игорь Высоков" userId="5802526d6cbe07f4" providerId="LiveId" clId="{23A588EB-D676-4779-9AE6-7634126B8BC0}" dt="2022-02-18T08:02:02.779" v="1503" actId="26606"/>
          <ac:spMkLst>
            <pc:docMk/>
            <pc:sldMk cId="4262525646" sldId="311"/>
            <ac:spMk id="2" creationId="{FBCAE735-D5EB-4D38-ABAB-68FB6DE03DF1}"/>
          </ac:spMkLst>
        </pc:spChg>
        <pc:spChg chg="mod ord">
          <ac:chgData name="Игорь Высоков" userId="5802526d6cbe07f4" providerId="LiveId" clId="{23A588EB-D676-4779-9AE6-7634126B8BC0}" dt="2022-02-18T08:02:02.779" v="1503" actId="26606"/>
          <ac:spMkLst>
            <pc:docMk/>
            <pc:sldMk cId="4262525646" sldId="311"/>
            <ac:spMk id="3" creationId="{6E2422E2-AF53-43EC-9686-080CFA009B8B}"/>
          </ac:spMkLst>
        </pc:spChg>
        <pc:spChg chg="del">
          <ac:chgData name="Игорь Высоков" userId="5802526d6cbe07f4" providerId="LiveId" clId="{23A588EB-D676-4779-9AE6-7634126B8BC0}" dt="2022-02-18T07:58:54.835" v="1338"/>
          <ac:spMkLst>
            <pc:docMk/>
            <pc:sldMk cId="4262525646" sldId="311"/>
            <ac:spMk id="22" creationId="{EA3B6404-C37D-4FE3-8124-9FC5ECE56273}"/>
          </ac:spMkLst>
        </pc:spChg>
        <pc:spChg chg="add del">
          <ac:chgData name="Игорь Высоков" userId="5802526d6cbe07f4" providerId="LiveId" clId="{23A588EB-D676-4779-9AE6-7634126B8BC0}" dt="2022-02-18T08:02:02.764" v="1502" actId="26606"/>
          <ac:spMkLst>
            <pc:docMk/>
            <pc:sldMk cId="4262525646" sldId="311"/>
            <ac:spMk id="36" creationId="{5E4165CA-2930-4841-AFB7-DD41E95F2DE1}"/>
          </ac:spMkLst>
        </pc:spChg>
        <pc:spChg chg="add del">
          <ac:chgData name="Игорь Высоков" userId="5802526d6cbe07f4" providerId="LiveId" clId="{23A588EB-D676-4779-9AE6-7634126B8BC0}" dt="2022-02-18T08:02:02.764" v="1502" actId="26606"/>
          <ac:spMkLst>
            <pc:docMk/>
            <pc:sldMk cId="4262525646" sldId="311"/>
            <ac:spMk id="38" creationId="{D8BE8C52-9C3E-4691-A186-7582BDF4BE54}"/>
          </ac:spMkLst>
        </pc:spChg>
        <pc:spChg chg="add">
          <ac:chgData name="Игорь Высоков" userId="5802526d6cbe07f4" providerId="LiveId" clId="{23A588EB-D676-4779-9AE6-7634126B8BC0}" dt="2022-02-18T08:02:02.779" v="1503" actId="26606"/>
          <ac:spMkLst>
            <pc:docMk/>
            <pc:sldMk cId="4262525646" sldId="311"/>
            <ac:spMk id="48" creationId="{82950D9A-4705-4314-961A-4F88B2CE412D}"/>
          </ac:spMkLst>
        </pc:spChg>
        <pc:picChg chg="mod ord">
          <ac:chgData name="Игорь Высоков" userId="5802526d6cbe07f4" providerId="LiveId" clId="{23A588EB-D676-4779-9AE6-7634126B8BC0}" dt="2022-02-18T08:02:02.779" v="1503" actId="26606"/>
          <ac:picMkLst>
            <pc:docMk/>
            <pc:sldMk cId="4262525646" sldId="311"/>
            <ac:picMk id="17" creationId="{5D31E175-A0BA-4C66-B2D8-BE59CED6DF02}"/>
          </ac:picMkLst>
        </pc:picChg>
        <pc:cxnChg chg="add del">
          <ac:chgData name="Игорь Высоков" userId="5802526d6cbe07f4" providerId="LiveId" clId="{23A588EB-D676-4779-9AE6-7634126B8BC0}" dt="2022-02-18T08:02:02.764" v="1502" actId="26606"/>
          <ac:cxnSpMkLst>
            <pc:docMk/>
            <pc:sldMk cId="4262525646" sldId="311"/>
            <ac:cxnSpMk id="19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02:02.764" v="1502" actId="26606"/>
          <ac:cxnSpMkLst>
            <pc:docMk/>
            <pc:sldMk cId="4262525646" sldId="311"/>
            <ac:cxnSpMk id="20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02:02.764" v="1502" actId="26606"/>
          <ac:cxnSpMkLst>
            <pc:docMk/>
            <pc:sldMk cId="4262525646" sldId="311"/>
            <ac:cxnSpMk id="21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02:02.764" v="1502" actId="26606"/>
          <ac:cxnSpMkLst>
            <pc:docMk/>
            <pc:sldMk cId="4262525646" sldId="311"/>
            <ac:cxnSpMk id="23" creationId="{A515E2ED-7EA9-448D-83FA-54C3DF9723BD}"/>
          </ac:cxnSpMkLst>
        </pc:cxnChg>
        <pc:cxnChg chg="del">
          <ac:chgData name="Игорь Высоков" userId="5802526d6cbe07f4" providerId="LiveId" clId="{23A588EB-D676-4779-9AE6-7634126B8BC0}" dt="2022-02-18T07:58:54.835" v="1338"/>
          <ac:cxnSpMkLst>
            <pc:docMk/>
            <pc:sldMk cId="4262525646" sldId="311"/>
            <ac:cxnSpMk id="24" creationId="{B42E889C-BF1F-40B2-86C2-92153DB7E609}"/>
          </ac:cxnSpMkLst>
        </pc:cxnChg>
        <pc:cxnChg chg="del">
          <ac:chgData name="Игорь Высоков" userId="5802526d6cbe07f4" providerId="LiveId" clId="{23A588EB-D676-4779-9AE6-7634126B8BC0}" dt="2022-02-18T07:58:54.835" v="1338"/>
          <ac:cxnSpMkLst>
            <pc:docMk/>
            <pc:sldMk cId="4262525646" sldId="311"/>
            <ac:cxnSpMk id="26" creationId="{8557940A-71CE-48E1-BD71-2BEF15613C87}"/>
          </ac:cxnSpMkLst>
        </pc:cxnChg>
        <pc:cxnChg chg="del">
          <ac:chgData name="Игорь Высоков" userId="5802526d6cbe07f4" providerId="LiveId" clId="{23A588EB-D676-4779-9AE6-7634126B8BC0}" dt="2022-02-18T07:58:54.835" v="1338"/>
          <ac:cxnSpMkLst>
            <pc:docMk/>
            <pc:sldMk cId="4262525646" sldId="311"/>
            <ac:cxnSpMk id="28" creationId="{4777C915-01E5-4C85-B3BF-7BF7CC3FEFE2}"/>
          </ac:cxnSpMkLst>
        </pc:cxnChg>
        <pc:cxnChg chg="add del">
          <ac:chgData name="Игорь Высоков" userId="5802526d6cbe07f4" providerId="LiveId" clId="{23A588EB-D676-4779-9AE6-7634126B8BC0}" dt="2022-02-18T08:02:02.764" v="1502" actId="26606"/>
          <ac:cxnSpMkLst>
            <pc:docMk/>
            <pc:sldMk cId="4262525646" sldId="311"/>
            <ac:cxnSpMk id="30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02:02.764" v="1502" actId="26606"/>
          <ac:cxnSpMkLst>
            <pc:docMk/>
            <pc:sldMk cId="4262525646" sldId="311"/>
            <ac:cxnSpMk id="32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02:02.764" v="1502" actId="26606"/>
          <ac:cxnSpMkLst>
            <pc:docMk/>
            <pc:sldMk cId="4262525646" sldId="311"/>
            <ac:cxnSpMk id="34" creationId="{8550A431-0B61-421B-B4B7-24C0CFF0F938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0" creationId="{EEE10AC2-20ED-4628-9A8E-14F8437B55CB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1" creationId="{4436E0F2-A64B-471E-93C0-8DFE08CC57C8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2" creationId="{DC1E3AB1-2A8C-4607-9FAE-D8BDB280FE1A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3" creationId="{26D66059-832F-40B6-A35F-F56C8F38A1E7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4" creationId="{A515E2ED-7EA9-448D-83FA-54C3DF9723BD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5" creationId="{20595356-EABD-4767-AC9D-EA21FF115EC0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6" creationId="{28CD9F06-9628-469C-B788-A894E3E08281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7" creationId="{8550A431-0B61-421B-B4B7-24C0CFF0F938}"/>
          </ac:cxnSpMkLst>
        </pc:cxnChg>
        <pc:cxnChg chg="add">
          <ac:chgData name="Игорь Высоков" userId="5802526d6cbe07f4" providerId="LiveId" clId="{23A588EB-D676-4779-9AE6-7634126B8BC0}" dt="2022-02-18T08:02:02.779" v="1503" actId="26606"/>
          <ac:cxnSpMkLst>
            <pc:docMk/>
            <pc:sldMk cId="4262525646" sldId="311"/>
            <ac:cxnSpMk id="49" creationId="{13AC671C-E66F-43C5-A66A-C477339DD232}"/>
          </ac:cxnSpMkLst>
        </pc:cxnChg>
      </pc:sldChg>
      <pc:sldChg chg="addSp modSp new mod setBg">
        <pc:chgData name="Игорь Высоков" userId="5802526d6cbe07f4" providerId="LiveId" clId="{23A588EB-D676-4779-9AE6-7634126B8BC0}" dt="2022-02-18T08:10:50.030" v="1621" actId="26606"/>
        <pc:sldMkLst>
          <pc:docMk/>
          <pc:sldMk cId="802317210" sldId="312"/>
        </pc:sldMkLst>
        <pc:spChg chg="mod">
          <ac:chgData name="Игорь Высоков" userId="5802526d6cbe07f4" providerId="LiveId" clId="{23A588EB-D676-4779-9AE6-7634126B8BC0}" dt="2022-02-18T08:10:50.030" v="1621" actId="26606"/>
          <ac:spMkLst>
            <pc:docMk/>
            <pc:sldMk cId="802317210" sldId="312"/>
            <ac:spMk id="2" creationId="{CF59C314-D718-41B1-9CA3-F6BCE1CC1A8E}"/>
          </ac:spMkLst>
        </pc:spChg>
        <pc:spChg chg="mod">
          <ac:chgData name="Игорь Высоков" userId="5802526d6cbe07f4" providerId="LiveId" clId="{23A588EB-D676-4779-9AE6-7634126B8BC0}" dt="2022-02-18T08:10:50.030" v="1621" actId="26606"/>
          <ac:spMkLst>
            <pc:docMk/>
            <pc:sldMk cId="802317210" sldId="312"/>
            <ac:spMk id="3" creationId="{9FCE8656-269B-48ED-8314-EF0FEA9D4FF1}"/>
          </ac:spMkLst>
        </pc:spChg>
        <pc:spChg chg="add">
          <ac:chgData name="Игорь Высоков" userId="5802526d6cbe07f4" providerId="LiveId" clId="{23A588EB-D676-4779-9AE6-7634126B8BC0}" dt="2022-02-18T08:10:50.030" v="1621" actId="26606"/>
          <ac:spMkLst>
            <pc:docMk/>
            <pc:sldMk cId="802317210" sldId="312"/>
            <ac:spMk id="8" creationId="{81775E6C-9FE7-4AE4-ABE7-2568D95DEAE0}"/>
          </ac:spMkLst>
        </pc:spChg>
        <pc:spChg chg="add">
          <ac:chgData name="Игорь Высоков" userId="5802526d6cbe07f4" providerId="LiveId" clId="{23A588EB-D676-4779-9AE6-7634126B8BC0}" dt="2022-02-18T08:10:50.030" v="1621" actId="26606"/>
          <ac:spMkLst>
            <pc:docMk/>
            <pc:sldMk cId="802317210" sldId="312"/>
            <ac:spMk id="10" creationId="{6F1D8699-067D-4768-9F87-3E302B3797BC}"/>
          </ac:spMkLst>
        </pc:spChg>
        <pc:cxnChg chg="add">
          <ac:chgData name="Игорь Высоков" userId="5802526d6cbe07f4" providerId="LiveId" clId="{23A588EB-D676-4779-9AE6-7634126B8BC0}" dt="2022-02-18T08:10:50.030" v="1621" actId="26606"/>
          <ac:cxnSpMkLst>
            <pc:docMk/>
            <pc:sldMk cId="802317210" sldId="312"/>
            <ac:cxnSpMk id="12" creationId="{E8A66062-E0FE-4EE7-9840-EC05B87ACF47}"/>
          </ac:cxnSpMkLst>
        </pc:cxnChg>
        <pc:cxnChg chg="add">
          <ac:chgData name="Игорь Высоков" userId="5802526d6cbe07f4" providerId="LiveId" clId="{23A588EB-D676-4779-9AE6-7634126B8BC0}" dt="2022-02-18T08:10:50.030" v="1621" actId="26606"/>
          <ac:cxnSpMkLst>
            <pc:docMk/>
            <pc:sldMk cId="802317210" sldId="312"/>
            <ac:cxnSpMk id="14" creationId="{7A364443-B44B-44C9-B8C4-AED23CB62151}"/>
          </ac:cxnSpMkLst>
        </pc:cxnChg>
        <pc:cxnChg chg="add">
          <ac:chgData name="Игорь Высоков" userId="5802526d6cbe07f4" providerId="LiveId" clId="{23A588EB-D676-4779-9AE6-7634126B8BC0}" dt="2022-02-18T08:10:50.030" v="1621" actId="26606"/>
          <ac:cxnSpMkLst>
            <pc:docMk/>
            <pc:sldMk cId="802317210" sldId="312"/>
            <ac:cxnSpMk id="16" creationId="{A3B4C179-2540-4304-9C9C-2AAAA53EFDC7}"/>
          </ac:cxnSpMkLst>
        </pc:cxnChg>
        <pc:cxnChg chg="add">
          <ac:chgData name="Игорь Высоков" userId="5802526d6cbe07f4" providerId="LiveId" clId="{23A588EB-D676-4779-9AE6-7634126B8BC0}" dt="2022-02-18T08:10:50.030" v="1621" actId="26606"/>
          <ac:cxnSpMkLst>
            <pc:docMk/>
            <pc:sldMk cId="802317210" sldId="312"/>
            <ac:cxnSpMk id="18" creationId="{C5950BAB-F521-4A52-A263-D105789771E6}"/>
          </ac:cxnSpMkLst>
        </pc:cxnChg>
        <pc:cxnChg chg="add">
          <ac:chgData name="Игорь Высоков" userId="5802526d6cbe07f4" providerId="LiveId" clId="{23A588EB-D676-4779-9AE6-7634126B8BC0}" dt="2022-02-18T08:10:50.030" v="1621" actId="26606"/>
          <ac:cxnSpMkLst>
            <pc:docMk/>
            <pc:sldMk cId="802317210" sldId="312"/>
            <ac:cxnSpMk id="20" creationId="{B3087726-EFA7-48B6-8527-80902BB5587C}"/>
          </ac:cxnSpMkLst>
        </pc:cxnChg>
        <pc:cxnChg chg="add">
          <ac:chgData name="Игорь Высоков" userId="5802526d6cbe07f4" providerId="LiveId" clId="{23A588EB-D676-4779-9AE6-7634126B8BC0}" dt="2022-02-18T08:10:50.030" v="1621" actId="26606"/>
          <ac:cxnSpMkLst>
            <pc:docMk/>
            <pc:sldMk cId="802317210" sldId="312"/>
            <ac:cxnSpMk id="22" creationId="{8E972B62-9819-493C-A305-2C04A2D43252}"/>
          </ac:cxnSpMkLst>
        </pc:cxnChg>
      </pc:sldChg>
      <pc:sldChg chg="new del">
        <pc:chgData name="Игорь Высоков" userId="5802526d6cbe07f4" providerId="LiveId" clId="{23A588EB-D676-4779-9AE6-7634126B8BC0}" dt="2022-02-18T08:01:34.313" v="1498" actId="680"/>
        <pc:sldMkLst>
          <pc:docMk/>
          <pc:sldMk cId="1482790643" sldId="312"/>
        </pc:sldMkLst>
      </pc:sldChg>
      <pc:sldChg chg="addSp delSp modSp new mod setBg modAnim">
        <pc:chgData name="Игорь Высоков" userId="5802526d6cbe07f4" providerId="LiveId" clId="{23A588EB-D676-4779-9AE6-7634126B8BC0}" dt="2022-02-18T08:14:16.235" v="1878" actId="27614"/>
        <pc:sldMkLst>
          <pc:docMk/>
          <pc:sldMk cId="2670242371" sldId="313"/>
        </pc:sldMkLst>
        <pc:spChg chg="mod">
          <ac:chgData name="Игорь Высоков" userId="5802526d6cbe07f4" providerId="LiveId" clId="{23A588EB-D676-4779-9AE6-7634126B8BC0}" dt="2022-02-18T08:14:05.232" v="1876" actId="26606"/>
          <ac:spMkLst>
            <pc:docMk/>
            <pc:sldMk cId="2670242371" sldId="313"/>
            <ac:spMk id="2" creationId="{E8ABE070-BEFB-4FCF-A5DE-A4BD5B5B45A7}"/>
          </ac:spMkLst>
        </pc:spChg>
        <pc:spChg chg="mod">
          <ac:chgData name="Игорь Высоков" userId="5802526d6cbe07f4" providerId="LiveId" clId="{23A588EB-D676-4779-9AE6-7634126B8BC0}" dt="2022-02-18T08:14:05.232" v="1876" actId="26606"/>
          <ac:spMkLst>
            <pc:docMk/>
            <pc:sldMk cId="2670242371" sldId="313"/>
            <ac:spMk id="3" creationId="{9996B231-C045-4D78-A455-1664F0FA07A3}"/>
          </ac:spMkLst>
        </pc:spChg>
        <pc:spChg chg="add del">
          <ac:chgData name="Игорь Высоков" userId="5802526d6cbe07f4" providerId="LiveId" clId="{23A588EB-D676-4779-9AE6-7634126B8BC0}" dt="2022-02-18T08:14:05.232" v="1876" actId="26606"/>
          <ac:spMkLst>
            <pc:docMk/>
            <pc:sldMk cId="2670242371" sldId="313"/>
            <ac:spMk id="9" creationId="{8B2BAECB-35E2-4DD9-8B8C-22D215DD0C10}"/>
          </ac:spMkLst>
        </pc:spChg>
        <pc:spChg chg="add">
          <ac:chgData name="Игорь Высоков" userId="5802526d6cbe07f4" providerId="LiveId" clId="{23A588EB-D676-4779-9AE6-7634126B8BC0}" dt="2022-02-18T08:14:05.232" v="1876" actId="26606"/>
          <ac:spMkLst>
            <pc:docMk/>
            <pc:sldMk cId="2670242371" sldId="313"/>
            <ac:spMk id="16" creationId="{D6309531-94CD-4CF6-AACE-80EC085E0F34}"/>
          </ac:spMkLst>
        </pc:spChg>
        <pc:picChg chg="add mod ord">
          <ac:chgData name="Игорь Высоков" userId="5802526d6cbe07f4" providerId="LiveId" clId="{23A588EB-D676-4779-9AE6-7634126B8BC0}" dt="2022-02-18T08:14:16.235" v="1878" actId="27614"/>
          <ac:picMkLst>
            <pc:docMk/>
            <pc:sldMk cId="2670242371" sldId="313"/>
            <ac:picMk id="5" creationId="{75658AF9-C2D8-41BA-90A3-5C5CAEC88E4E}"/>
          </ac:picMkLst>
        </pc:picChg>
        <pc:cxnChg chg="add del">
          <ac:chgData name="Игорь Высоков" userId="5802526d6cbe07f4" providerId="LiveId" clId="{23A588EB-D676-4779-9AE6-7634126B8BC0}" dt="2022-02-18T08:14:05.232" v="1876" actId="26606"/>
          <ac:cxnSpMkLst>
            <pc:docMk/>
            <pc:sldMk cId="2670242371" sldId="313"/>
            <ac:cxnSpMk id="11" creationId="{13AC671C-E66F-43C5-A66A-C477339DD232}"/>
          </ac:cxnSpMkLst>
        </pc:cxnChg>
        <pc:cxnChg chg="add">
          <ac:chgData name="Игорь Высоков" userId="5802526d6cbe07f4" providerId="LiveId" clId="{23A588EB-D676-4779-9AE6-7634126B8BC0}" dt="2022-02-18T08:14:05.232" v="1876" actId="26606"/>
          <ac:cxnSpMkLst>
            <pc:docMk/>
            <pc:sldMk cId="2670242371" sldId="313"/>
            <ac:cxnSpMk id="18" creationId="{F75BF611-D2A5-4454-8C47-95B0BC422843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08:17:13.095" v="2042" actId="26606"/>
        <pc:sldMkLst>
          <pc:docMk/>
          <pc:sldMk cId="2432138619" sldId="314"/>
        </pc:sldMkLst>
        <pc:spChg chg="mod">
          <ac:chgData name="Игорь Высоков" userId="5802526d6cbe07f4" providerId="LiveId" clId="{23A588EB-D676-4779-9AE6-7634126B8BC0}" dt="2022-02-18T08:17:13.095" v="2042" actId="26606"/>
          <ac:spMkLst>
            <pc:docMk/>
            <pc:sldMk cId="2432138619" sldId="314"/>
            <ac:spMk id="2" creationId="{C19C57E7-29BA-44B9-91FA-356B87E6324B}"/>
          </ac:spMkLst>
        </pc:spChg>
        <pc:spChg chg="del">
          <ac:chgData name="Игорь Высоков" userId="5802526d6cbe07f4" providerId="LiveId" clId="{23A588EB-D676-4779-9AE6-7634126B8BC0}" dt="2022-02-18T08:15:39.323" v="1898" actId="931"/>
          <ac:spMkLst>
            <pc:docMk/>
            <pc:sldMk cId="2432138619" sldId="314"/>
            <ac:spMk id="3" creationId="{76735EE1-7F80-406F-8311-54B2911946BB}"/>
          </ac:spMkLst>
        </pc:spChg>
        <pc:spChg chg="add mod">
          <ac:chgData name="Игорь Высоков" userId="5802526d6cbe07f4" providerId="LiveId" clId="{23A588EB-D676-4779-9AE6-7634126B8BC0}" dt="2022-02-18T08:17:13.095" v="2042" actId="26606"/>
          <ac:spMkLst>
            <pc:docMk/>
            <pc:sldMk cId="2432138619" sldId="314"/>
            <ac:spMk id="9" creationId="{01EB0FF4-2830-4AA9-8535-93428ECDA05D}"/>
          </ac:spMkLst>
        </pc:spChg>
        <pc:spChg chg="add del">
          <ac:chgData name="Игорь Высоков" userId="5802526d6cbe07f4" providerId="LiveId" clId="{23A588EB-D676-4779-9AE6-7634126B8BC0}" dt="2022-02-18T08:16:35.059" v="1996" actId="26606"/>
          <ac:spMkLst>
            <pc:docMk/>
            <pc:sldMk cId="2432138619" sldId="314"/>
            <ac:spMk id="12" creationId="{D6309531-94CD-4CF6-AACE-80EC085E0F34}"/>
          </ac:spMkLst>
        </pc:spChg>
        <pc:spChg chg="add del">
          <ac:chgData name="Игорь Высоков" userId="5802526d6cbe07f4" providerId="LiveId" clId="{23A588EB-D676-4779-9AE6-7634126B8BC0}" dt="2022-02-18T08:17:13.095" v="2042" actId="26606"/>
          <ac:spMkLst>
            <pc:docMk/>
            <pc:sldMk cId="2432138619" sldId="314"/>
            <ac:spMk id="33" creationId="{82950D9A-4705-4314-961A-4F88B2CE412D}"/>
          </ac:spMkLst>
        </pc:spChg>
        <pc:spChg chg="add">
          <ac:chgData name="Игорь Высоков" userId="5802526d6cbe07f4" providerId="LiveId" clId="{23A588EB-D676-4779-9AE6-7634126B8BC0}" dt="2022-02-18T08:17:13.095" v="2042" actId="26606"/>
          <ac:spMkLst>
            <pc:docMk/>
            <pc:sldMk cId="2432138619" sldId="314"/>
            <ac:spMk id="56" creationId="{82950D9A-4705-4314-961A-4F88B2CE412D}"/>
          </ac:spMkLst>
        </pc:spChg>
        <pc:spChg chg="add">
          <ac:chgData name="Игорь Высоков" userId="5802526d6cbe07f4" providerId="LiveId" clId="{23A588EB-D676-4779-9AE6-7634126B8BC0}" dt="2022-02-18T08:17:13.095" v="2042" actId="26606"/>
          <ac:spMkLst>
            <pc:docMk/>
            <pc:sldMk cId="2432138619" sldId="314"/>
            <ac:spMk id="58" creationId="{B13969F2-ED52-4E5C-B3FC-01E01B8B9FBC}"/>
          </ac:spMkLst>
        </pc:spChg>
        <pc:picChg chg="add mod ord">
          <ac:chgData name="Игорь Высоков" userId="5802526d6cbe07f4" providerId="LiveId" clId="{23A588EB-D676-4779-9AE6-7634126B8BC0}" dt="2022-02-18T08:17:13.095" v="2042" actId="26606"/>
          <ac:picMkLst>
            <pc:docMk/>
            <pc:sldMk cId="2432138619" sldId="314"/>
            <ac:picMk id="5" creationId="{768E0871-7D48-4001-970A-BD3408057F0B}"/>
          </ac:picMkLst>
        </pc:picChg>
        <pc:cxnChg chg="add del">
          <ac:chgData name="Игорь Высоков" userId="5802526d6cbe07f4" providerId="LiveId" clId="{23A588EB-D676-4779-9AE6-7634126B8BC0}" dt="2022-02-18T08:16:35.059" v="1996" actId="26606"/>
          <ac:cxnSpMkLst>
            <pc:docMk/>
            <pc:sldMk cId="2432138619" sldId="314"/>
            <ac:cxnSpMk id="14" creationId="{F75BF611-D2A5-4454-8C47-95B0BC422843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19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21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23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25" creationId="{A515E2ED-7EA9-448D-83FA-54C3DF9723BD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27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29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31" creationId="{8550A431-0B61-421B-B4B7-24C0CFF0F938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35" creationId="{13AC671C-E66F-43C5-A66A-C477339DD232}"/>
          </ac:cxnSpMkLst>
        </pc:cxnChg>
        <pc:cxnChg chg="add del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37" creationId="{EEE10AC2-20ED-4628-9A8E-14F8437B55CB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42" creationId="{4436E0F2-A64B-471E-93C0-8DFE08CC57C8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44" creationId="{DC1E3AB1-2A8C-4607-9FAE-D8BDB280FE1A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46" creationId="{26D66059-832F-40B6-A35F-F56C8F38A1E7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48" creationId="{A515E2ED-7EA9-448D-83FA-54C3DF9723BD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50" creationId="{20595356-EABD-4767-AC9D-EA21FF115EC0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52" creationId="{28CD9F06-9628-469C-B788-A894E3E08281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54" creationId="{8550A431-0B61-421B-B4B7-24C0CFF0F938}"/>
          </ac:cxnSpMkLst>
        </pc:cxnChg>
        <pc:cxnChg chg="add">
          <ac:chgData name="Игорь Высоков" userId="5802526d6cbe07f4" providerId="LiveId" clId="{23A588EB-D676-4779-9AE6-7634126B8BC0}" dt="2022-02-18T08:17:13.095" v="2042" actId="26606"/>
          <ac:cxnSpMkLst>
            <pc:docMk/>
            <pc:sldMk cId="2432138619" sldId="314"/>
            <ac:cxnSpMk id="60" creationId="{13AC671C-E66F-43C5-A66A-C477339DD232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08:18:25.140" v="2088" actId="26606"/>
        <pc:sldMkLst>
          <pc:docMk/>
          <pc:sldMk cId="2196555776" sldId="315"/>
        </pc:sldMkLst>
        <pc:spChg chg="mod">
          <ac:chgData name="Игорь Высоков" userId="5802526d6cbe07f4" providerId="LiveId" clId="{23A588EB-D676-4779-9AE6-7634126B8BC0}" dt="2022-02-18T08:18:25.140" v="2088" actId="26606"/>
          <ac:spMkLst>
            <pc:docMk/>
            <pc:sldMk cId="2196555776" sldId="315"/>
            <ac:spMk id="2" creationId="{962B7CDF-CF02-44AC-BE32-27B1984B51F7}"/>
          </ac:spMkLst>
        </pc:spChg>
        <pc:spChg chg="del mod">
          <ac:chgData name="Игорь Высоков" userId="5802526d6cbe07f4" providerId="LiveId" clId="{23A588EB-D676-4779-9AE6-7634126B8BC0}" dt="2022-02-18T08:18:25.140" v="2088" actId="26606"/>
          <ac:spMkLst>
            <pc:docMk/>
            <pc:sldMk cId="2196555776" sldId="315"/>
            <ac:spMk id="3" creationId="{7D948992-82F3-4FB9-B44D-409B3D1D28DD}"/>
          </ac:spMkLst>
        </pc:spChg>
        <pc:spChg chg="add">
          <ac:chgData name="Игорь Высоков" userId="5802526d6cbe07f4" providerId="LiveId" clId="{23A588EB-D676-4779-9AE6-7634126B8BC0}" dt="2022-02-18T08:18:25.140" v="2088" actId="26606"/>
          <ac:spMkLst>
            <pc:docMk/>
            <pc:sldMk cId="2196555776" sldId="315"/>
            <ac:spMk id="9" creationId="{A6CA7A60-8DF8-4B78-BFE3-B372B90AB9F5}"/>
          </ac:spMkLst>
        </pc:spChg>
        <pc:spChg chg="add">
          <ac:chgData name="Игорь Высоков" userId="5802526d6cbe07f4" providerId="LiveId" clId="{23A588EB-D676-4779-9AE6-7634126B8BC0}" dt="2022-02-18T08:18:25.140" v="2088" actId="26606"/>
          <ac:spMkLst>
            <pc:docMk/>
            <pc:sldMk cId="2196555776" sldId="315"/>
            <ac:spMk id="11" creationId="{FF4BD241-F172-410B-B0DE-9D7344B35BA6}"/>
          </ac:spMkLst>
        </pc:spChg>
        <pc:graphicFrameChg chg="add">
          <ac:chgData name="Игорь Высоков" userId="5802526d6cbe07f4" providerId="LiveId" clId="{23A588EB-D676-4779-9AE6-7634126B8BC0}" dt="2022-02-18T08:18:25.140" v="2088" actId="26606"/>
          <ac:graphicFrameMkLst>
            <pc:docMk/>
            <pc:sldMk cId="2196555776" sldId="315"/>
            <ac:graphicFrameMk id="5" creationId="{6184911E-4F4E-4261-A369-EF27877AE5AB}"/>
          </ac:graphicFrameMkLst>
        </pc:graphicFrameChg>
        <pc:cxnChg chg="add">
          <ac:chgData name="Игорь Высоков" userId="5802526d6cbe07f4" providerId="LiveId" clId="{23A588EB-D676-4779-9AE6-7634126B8BC0}" dt="2022-02-18T08:18:25.140" v="2088" actId="26606"/>
          <ac:cxnSpMkLst>
            <pc:docMk/>
            <pc:sldMk cId="2196555776" sldId="315"/>
            <ac:cxnSpMk id="13" creationId="{F1CEFB97-33B1-4F90-A6B8-EAA26EEA1E7E}"/>
          </ac:cxnSpMkLst>
        </pc:cxnChg>
      </pc:sldChg>
      <pc:sldChg chg="addSp delSp modSp new mod setBg addAnim delAnim">
        <pc:chgData name="Игорь Высоков" userId="5802526d6cbe07f4" providerId="LiveId" clId="{23A588EB-D676-4779-9AE6-7634126B8BC0}" dt="2022-02-18T08:20:33.372" v="2174"/>
        <pc:sldMkLst>
          <pc:docMk/>
          <pc:sldMk cId="1677986978" sldId="316"/>
        </pc:sldMkLst>
        <pc:spChg chg="mod">
          <ac:chgData name="Игорь Высоков" userId="5802526d6cbe07f4" providerId="LiveId" clId="{23A588EB-D676-4779-9AE6-7634126B8BC0}" dt="2022-02-18T08:20:33.372" v="2173" actId="26606"/>
          <ac:spMkLst>
            <pc:docMk/>
            <pc:sldMk cId="1677986978" sldId="316"/>
            <ac:spMk id="2" creationId="{D9A616EE-1F13-4854-B879-4A71CA2D8AF2}"/>
          </ac:spMkLst>
        </pc:spChg>
        <pc:spChg chg="mod">
          <ac:chgData name="Игорь Высоков" userId="5802526d6cbe07f4" providerId="LiveId" clId="{23A588EB-D676-4779-9AE6-7634126B8BC0}" dt="2022-02-18T08:20:33.372" v="2173" actId="26606"/>
          <ac:spMkLst>
            <pc:docMk/>
            <pc:sldMk cId="1677986978" sldId="316"/>
            <ac:spMk id="3" creationId="{ECBCC6AC-B059-4BE7-8693-4A3937E997A1}"/>
          </ac:spMkLst>
        </pc:spChg>
        <pc:spChg chg="add del">
          <ac:chgData name="Игорь Высоков" userId="5802526d6cbe07f4" providerId="LiveId" clId="{23A588EB-D676-4779-9AE6-7634126B8BC0}" dt="2022-02-18T08:20:30.921" v="2169" actId="26606"/>
          <ac:spMkLst>
            <pc:docMk/>
            <pc:sldMk cId="1677986978" sldId="316"/>
            <ac:spMk id="23" creationId="{82950D9A-4705-4314-961A-4F88B2CE412D}"/>
          </ac:spMkLst>
        </pc:spChg>
        <pc:spChg chg="add del">
          <ac:chgData name="Игорь Высоков" userId="5802526d6cbe07f4" providerId="LiveId" clId="{23A588EB-D676-4779-9AE6-7634126B8BC0}" dt="2022-02-18T08:20:30.921" v="2169" actId="26606"/>
          <ac:spMkLst>
            <pc:docMk/>
            <pc:sldMk cId="1677986978" sldId="316"/>
            <ac:spMk id="25" creationId="{B13969F2-ED52-4E5C-B3FC-01E01B8B9FBC}"/>
          </ac:spMkLst>
        </pc:spChg>
        <pc:spChg chg="add del">
          <ac:chgData name="Игорь Высоков" userId="5802526d6cbe07f4" providerId="LiveId" clId="{23A588EB-D676-4779-9AE6-7634126B8BC0}" dt="2022-02-18T08:20:33.324" v="2172" actId="26606"/>
          <ac:spMkLst>
            <pc:docMk/>
            <pc:sldMk cId="1677986978" sldId="316"/>
            <ac:spMk id="36" creationId="{82950D9A-4705-4314-961A-4F88B2CE412D}"/>
          </ac:spMkLst>
        </pc:spChg>
        <pc:spChg chg="add">
          <ac:chgData name="Игорь Высоков" userId="5802526d6cbe07f4" providerId="LiveId" clId="{23A588EB-D676-4779-9AE6-7634126B8BC0}" dt="2022-02-18T08:20:33.372" v="2173" actId="26606"/>
          <ac:spMkLst>
            <pc:docMk/>
            <pc:sldMk cId="1677986978" sldId="316"/>
            <ac:spMk id="48" creationId="{82950D9A-4705-4314-961A-4F88B2CE412D}"/>
          </ac:spMkLst>
        </pc:spChg>
        <pc:spChg chg="add">
          <ac:chgData name="Игорь Высоков" userId="5802526d6cbe07f4" providerId="LiveId" clId="{23A588EB-D676-4779-9AE6-7634126B8BC0}" dt="2022-02-18T08:20:33.372" v="2173" actId="26606"/>
          <ac:spMkLst>
            <pc:docMk/>
            <pc:sldMk cId="1677986978" sldId="316"/>
            <ac:spMk id="49" creationId="{B13969F2-ED52-4E5C-B3FC-01E01B8B9FBC}"/>
          </ac:spMkLst>
        </pc:spChg>
        <pc:picChg chg="add del">
          <ac:chgData name="Игорь Высоков" userId="5802526d6cbe07f4" providerId="LiveId" clId="{23A588EB-D676-4779-9AE6-7634126B8BC0}" dt="2022-02-18T08:20:30.921" v="2169" actId="26606"/>
          <ac:picMkLst>
            <pc:docMk/>
            <pc:sldMk cId="1677986978" sldId="316"/>
            <ac:picMk id="5" creationId="{6215561C-9810-47B1-8862-99F2F3FD2CE0}"/>
          </ac:picMkLst>
        </pc:picChg>
        <pc:picChg chg="add del">
          <ac:chgData name="Игорь Высоков" userId="5802526d6cbe07f4" providerId="LiveId" clId="{23A588EB-D676-4779-9AE6-7634126B8BC0}" dt="2022-02-18T08:20:33.324" v="2172" actId="26606"/>
          <ac:picMkLst>
            <pc:docMk/>
            <pc:sldMk cId="1677986978" sldId="316"/>
            <ac:picMk id="37" creationId="{78064862-3D0C-422B-BD0B-DE716A72F38B}"/>
          </ac:picMkLst>
        </pc:picChg>
        <pc:picChg chg="add">
          <ac:chgData name="Игорь Высоков" userId="5802526d6cbe07f4" providerId="LiveId" clId="{23A588EB-D676-4779-9AE6-7634126B8BC0}" dt="2022-02-18T08:20:33.372" v="2173" actId="26606"/>
          <ac:picMkLst>
            <pc:docMk/>
            <pc:sldMk cId="1677986978" sldId="316"/>
            <ac:picMk id="50" creationId="{6215561C-9810-47B1-8862-99F2F3FD2CE0}"/>
          </ac:picMkLst>
        </pc:pic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9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11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13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15" creationId="{A515E2ED-7EA9-448D-83FA-54C3DF9723BD}"/>
          </ac:cxnSpMkLst>
        </pc:cxn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17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19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21" creationId="{8550A431-0B61-421B-B4B7-24C0CFF0F938}"/>
          </ac:cxnSpMkLst>
        </pc:cxnChg>
        <pc:cxnChg chg="add del">
          <ac:chgData name="Игорь Высоков" userId="5802526d6cbe07f4" providerId="LiveId" clId="{23A588EB-D676-4779-9AE6-7634126B8BC0}" dt="2022-02-18T08:20:30.921" v="2169" actId="26606"/>
          <ac:cxnSpMkLst>
            <pc:docMk/>
            <pc:sldMk cId="1677986978" sldId="316"/>
            <ac:cxnSpMk id="27" creationId="{13AC671C-E66F-43C5-A66A-C477339DD232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29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0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1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2" creationId="{A515E2ED-7EA9-448D-83FA-54C3DF9723BD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3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4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5" creationId="{8550A431-0B61-421B-B4B7-24C0CFF0F938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8" creationId="{13AC671C-E66F-43C5-A66A-C477339DD232}"/>
          </ac:cxnSpMkLst>
        </pc:cxnChg>
        <pc:cxnChg chg="add del">
          <ac:chgData name="Игорь Высоков" userId="5802526d6cbe07f4" providerId="LiveId" clId="{23A588EB-D676-4779-9AE6-7634126B8BC0}" dt="2022-02-18T08:20:33.324" v="2172" actId="26606"/>
          <ac:cxnSpMkLst>
            <pc:docMk/>
            <pc:sldMk cId="1677986978" sldId="316"/>
            <ac:cxnSpMk id="39" creationId="{EEE10AC2-20ED-4628-9A8E-14F8437B55CB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41" creationId="{4436E0F2-A64B-471E-93C0-8DFE08CC57C8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42" creationId="{DC1E3AB1-2A8C-4607-9FAE-D8BDB280FE1A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43" creationId="{26D66059-832F-40B6-A35F-F56C8F38A1E7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44" creationId="{A515E2ED-7EA9-448D-83FA-54C3DF9723BD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45" creationId="{20595356-EABD-4767-AC9D-EA21FF115EC0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46" creationId="{28CD9F06-9628-469C-B788-A894E3E08281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47" creationId="{8550A431-0B61-421B-B4B7-24C0CFF0F938}"/>
          </ac:cxnSpMkLst>
        </pc:cxnChg>
        <pc:cxnChg chg="add">
          <ac:chgData name="Игорь Высоков" userId="5802526d6cbe07f4" providerId="LiveId" clId="{23A588EB-D676-4779-9AE6-7634126B8BC0}" dt="2022-02-18T08:20:33.372" v="2173" actId="26606"/>
          <ac:cxnSpMkLst>
            <pc:docMk/>
            <pc:sldMk cId="1677986978" sldId="316"/>
            <ac:cxnSpMk id="51" creationId="{13AC671C-E66F-43C5-A66A-C477339DD232}"/>
          </ac:cxnSpMkLst>
        </pc:cxnChg>
      </pc:sldChg>
      <pc:sldChg chg="addSp modSp new mod setBg modAnim">
        <pc:chgData name="Игорь Высоков" userId="5802526d6cbe07f4" providerId="LiveId" clId="{23A588EB-D676-4779-9AE6-7634126B8BC0}" dt="2022-02-18T08:28:37.983" v="2324"/>
        <pc:sldMkLst>
          <pc:docMk/>
          <pc:sldMk cId="684188523" sldId="317"/>
        </pc:sldMkLst>
        <pc:spChg chg="mod">
          <ac:chgData name="Игорь Высоков" userId="5802526d6cbe07f4" providerId="LiveId" clId="{23A588EB-D676-4779-9AE6-7634126B8BC0}" dt="2022-02-18T08:28:32.038" v="2323" actId="26606"/>
          <ac:spMkLst>
            <pc:docMk/>
            <pc:sldMk cId="684188523" sldId="317"/>
            <ac:spMk id="2" creationId="{D1BB6913-D956-4511-99D0-7F8E51BE1BFC}"/>
          </ac:spMkLst>
        </pc:spChg>
        <pc:spChg chg="mod">
          <ac:chgData name="Игорь Высоков" userId="5802526d6cbe07f4" providerId="LiveId" clId="{23A588EB-D676-4779-9AE6-7634126B8BC0}" dt="2022-02-18T08:28:32.038" v="2323" actId="26606"/>
          <ac:spMkLst>
            <pc:docMk/>
            <pc:sldMk cId="684188523" sldId="317"/>
            <ac:spMk id="3" creationId="{A725AC56-0D0A-4082-A6CB-731E87463DC0}"/>
          </ac:spMkLst>
        </pc:spChg>
        <pc:spChg chg="add">
          <ac:chgData name="Игорь Высоков" userId="5802526d6cbe07f4" providerId="LiveId" clId="{23A588EB-D676-4779-9AE6-7634126B8BC0}" dt="2022-02-18T08:28:32.038" v="2323" actId="26606"/>
          <ac:spMkLst>
            <pc:docMk/>
            <pc:sldMk cId="684188523" sldId="317"/>
            <ac:spMk id="8" creationId="{81775E6C-9FE7-4AE4-ABE7-2568D95DEAE0}"/>
          </ac:spMkLst>
        </pc:spChg>
        <pc:spChg chg="add">
          <ac:chgData name="Игорь Высоков" userId="5802526d6cbe07f4" providerId="LiveId" clId="{23A588EB-D676-4779-9AE6-7634126B8BC0}" dt="2022-02-18T08:28:32.038" v="2323" actId="26606"/>
          <ac:spMkLst>
            <pc:docMk/>
            <pc:sldMk cId="684188523" sldId="317"/>
            <ac:spMk id="10" creationId="{8AAE0423-BDD0-446E-8E7E-AD39C661C917}"/>
          </ac:spMkLst>
        </pc:spChg>
        <pc:cxnChg chg="add">
          <ac:chgData name="Игорь Высоков" userId="5802526d6cbe07f4" providerId="LiveId" clId="{23A588EB-D676-4779-9AE6-7634126B8BC0}" dt="2022-02-18T08:28:32.038" v="2323" actId="26606"/>
          <ac:cxnSpMkLst>
            <pc:docMk/>
            <pc:sldMk cId="684188523" sldId="317"/>
            <ac:cxnSpMk id="12" creationId="{1F4B48C8-2A0F-488D-AD2B-8302238506AD}"/>
          </ac:cxnSpMkLst>
        </pc:cxnChg>
        <pc:cxnChg chg="add">
          <ac:chgData name="Игорь Высоков" userId="5802526d6cbe07f4" providerId="LiveId" clId="{23A588EB-D676-4779-9AE6-7634126B8BC0}" dt="2022-02-18T08:28:32.038" v="2323" actId="26606"/>
          <ac:cxnSpMkLst>
            <pc:docMk/>
            <pc:sldMk cId="684188523" sldId="317"/>
            <ac:cxnSpMk id="14" creationId="{C6BEB5BD-6C08-40C8-8912-A7FAB7C45A92}"/>
          </ac:cxnSpMkLst>
        </pc:cxnChg>
      </pc:sldChg>
      <pc:sldChg chg="addSp delSp modSp new mod setBg modClrScheme chgLayout">
        <pc:chgData name="Игорь Высоков" userId="5802526d6cbe07f4" providerId="LiveId" clId="{23A588EB-D676-4779-9AE6-7634126B8BC0}" dt="2022-02-18T08:30:17.171" v="2411" actId="26606"/>
        <pc:sldMkLst>
          <pc:docMk/>
          <pc:sldMk cId="926510366" sldId="318"/>
        </pc:sldMkLst>
        <pc:spChg chg="del mod ord">
          <ac:chgData name="Игорь Высоков" userId="5802526d6cbe07f4" providerId="LiveId" clId="{23A588EB-D676-4779-9AE6-7634126B8BC0}" dt="2022-02-18T08:29:15.385" v="2326" actId="700"/>
          <ac:spMkLst>
            <pc:docMk/>
            <pc:sldMk cId="926510366" sldId="318"/>
            <ac:spMk id="2" creationId="{5D01B4CA-6CE4-4849-9EDA-4BC59E9E5EB1}"/>
          </ac:spMkLst>
        </pc:spChg>
        <pc:spChg chg="del mod ord">
          <ac:chgData name="Игорь Высоков" userId="5802526d6cbe07f4" providerId="LiveId" clId="{23A588EB-D676-4779-9AE6-7634126B8BC0}" dt="2022-02-18T08:29:15.385" v="2326" actId="700"/>
          <ac:spMkLst>
            <pc:docMk/>
            <pc:sldMk cId="926510366" sldId="318"/>
            <ac:spMk id="3" creationId="{EAE1F6EA-B238-42A1-A328-A2109D2A3B18}"/>
          </ac:spMkLst>
        </pc:spChg>
        <pc:spChg chg="add mod ord">
          <ac:chgData name="Игорь Высоков" userId="5802526d6cbe07f4" providerId="LiveId" clId="{23A588EB-D676-4779-9AE6-7634126B8BC0}" dt="2022-02-18T08:30:17.171" v="2411" actId="26606"/>
          <ac:spMkLst>
            <pc:docMk/>
            <pc:sldMk cId="926510366" sldId="318"/>
            <ac:spMk id="4" creationId="{BB79478C-B777-4AFC-91C6-BF00472961A5}"/>
          </ac:spMkLst>
        </pc:spChg>
        <pc:spChg chg="add mod ord">
          <ac:chgData name="Игорь Высоков" userId="5802526d6cbe07f4" providerId="LiveId" clId="{23A588EB-D676-4779-9AE6-7634126B8BC0}" dt="2022-02-18T08:30:17.171" v="2411" actId="26606"/>
          <ac:spMkLst>
            <pc:docMk/>
            <pc:sldMk cId="926510366" sldId="318"/>
            <ac:spMk id="5" creationId="{EBB8BB76-A4BF-4D74-B9EF-624CEABDBDC2}"/>
          </ac:spMkLst>
        </pc:spChg>
        <pc:spChg chg="add">
          <ac:chgData name="Игорь Высоков" userId="5802526d6cbe07f4" providerId="LiveId" clId="{23A588EB-D676-4779-9AE6-7634126B8BC0}" dt="2022-02-18T08:30:17.171" v="2411" actId="26606"/>
          <ac:spMkLst>
            <pc:docMk/>
            <pc:sldMk cId="926510366" sldId="318"/>
            <ac:spMk id="11" creationId="{D6309531-94CD-4CF6-AACE-80EC085E0F34}"/>
          </ac:spMkLst>
        </pc:spChg>
        <pc:picChg chg="add">
          <ac:chgData name="Игорь Высоков" userId="5802526d6cbe07f4" providerId="LiveId" clId="{23A588EB-D676-4779-9AE6-7634126B8BC0}" dt="2022-02-18T08:30:17.171" v="2411" actId="26606"/>
          <ac:picMkLst>
            <pc:docMk/>
            <pc:sldMk cId="926510366" sldId="318"/>
            <ac:picMk id="7" creationId="{DC48938E-69CE-4B4A-B72E-3296CEC3DC34}"/>
          </ac:picMkLst>
        </pc:picChg>
        <pc:cxnChg chg="add">
          <ac:chgData name="Игорь Высоков" userId="5802526d6cbe07f4" providerId="LiveId" clId="{23A588EB-D676-4779-9AE6-7634126B8BC0}" dt="2022-02-18T08:30:17.171" v="2411" actId="26606"/>
          <ac:cxnSpMkLst>
            <pc:docMk/>
            <pc:sldMk cId="926510366" sldId="318"/>
            <ac:cxnSpMk id="13" creationId="{F75BF611-D2A5-4454-8C47-95B0BC422843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08:38:42.297" v="2483" actId="26606"/>
        <pc:sldMkLst>
          <pc:docMk/>
          <pc:sldMk cId="1025453759" sldId="319"/>
        </pc:sldMkLst>
        <pc:spChg chg="mod">
          <ac:chgData name="Игорь Высоков" userId="5802526d6cbe07f4" providerId="LiveId" clId="{23A588EB-D676-4779-9AE6-7634126B8BC0}" dt="2022-02-18T08:38:42.297" v="2483" actId="26606"/>
          <ac:spMkLst>
            <pc:docMk/>
            <pc:sldMk cId="1025453759" sldId="319"/>
            <ac:spMk id="2" creationId="{C0EDFBE6-2BF3-4A75-8EE2-C522736CDFAE}"/>
          </ac:spMkLst>
        </pc:spChg>
        <pc:spChg chg="del">
          <ac:chgData name="Игорь Высоков" userId="5802526d6cbe07f4" providerId="LiveId" clId="{23A588EB-D676-4779-9AE6-7634126B8BC0}" dt="2022-02-18T08:38:00.559" v="2437"/>
          <ac:spMkLst>
            <pc:docMk/>
            <pc:sldMk cId="1025453759" sldId="319"/>
            <ac:spMk id="3" creationId="{33954E59-A128-4B26-ADFD-36F2F5284299}"/>
          </ac:spMkLst>
        </pc:spChg>
        <pc:spChg chg="add del">
          <ac:chgData name="Игорь Высоков" userId="5802526d6cbe07f4" providerId="LiveId" clId="{23A588EB-D676-4779-9AE6-7634126B8BC0}" dt="2022-02-18T08:38:42.297" v="2483" actId="26606"/>
          <ac:spMkLst>
            <pc:docMk/>
            <pc:sldMk cId="1025453759" sldId="319"/>
            <ac:spMk id="24" creationId="{052B717E-679E-41A4-B95A-8F7DFAD3FA30}"/>
          </ac:spMkLst>
        </pc:spChg>
        <pc:spChg chg="add del">
          <ac:chgData name="Игорь Высоков" userId="5802526d6cbe07f4" providerId="LiveId" clId="{23A588EB-D676-4779-9AE6-7634126B8BC0}" dt="2022-02-18T08:38:42.297" v="2483" actId="26606"/>
          <ac:spMkLst>
            <pc:docMk/>
            <pc:sldMk cId="1025453759" sldId="319"/>
            <ac:spMk id="26" creationId="{0B0EB278-F8C7-43AD-BCE2-A2F4D98C499D}"/>
          </ac:spMkLst>
        </pc:spChg>
        <pc:spChg chg="add">
          <ac:chgData name="Игорь Высоков" userId="5802526d6cbe07f4" providerId="LiveId" clId="{23A588EB-D676-4779-9AE6-7634126B8BC0}" dt="2022-02-18T08:38:42.297" v="2483" actId="26606"/>
          <ac:spMkLst>
            <pc:docMk/>
            <pc:sldMk cId="1025453759" sldId="319"/>
            <ac:spMk id="51" creationId="{EA3B6404-C37D-4FE3-8124-9FC5ECE56273}"/>
          </ac:spMkLst>
        </pc:spChg>
        <pc:picChg chg="add mod">
          <ac:chgData name="Игорь Высоков" userId="5802526d6cbe07f4" providerId="LiveId" clId="{23A588EB-D676-4779-9AE6-7634126B8BC0}" dt="2022-02-18T08:38:42.297" v="2483" actId="26606"/>
          <ac:picMkLst>
            <pc:docMk/>
            <pc:sldMk cId="1025453759" sldId="319"/>
            <ac:picMk id="5" creationId="{900C8B25-3B2D-4B9C-ABE8-BD644CB83706}"/>
          </ac:picMkLst>
        </pc:pic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10" creationId="{4436E0F2-A64B-471E-93C0-8DFE08CC57C8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12" creationId="{DC1E3AB1-2A8C-4607-9FAE-D8BDB280FE1A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14" creationId="{26D66059-832F-40B6-A35F-F56C8F38A1E7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16" creationId="{A515E2ED-7EA9-448D-83FA-54C3DF9723BD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18" creationId="{20595356-EABD-4767-AC9D-EA21FF115EC0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20" creationId="{28CD9F06-9628-469C-B788-A894E3E08281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22" creationId="{8550A431-0B61-421B-B4B7-24C0CFF0F938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28" creationId="{50A7A0AD-25ED-4137-AA04-A0E36CAA8E4A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30" creationId="{B186F20B-6445-4368-B022-F9EABF15AE19}"/>
          </ac:cxnSpMkLst>
        </pc:cxnChg>
        <pc:cxnChg chg="add del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32" creationId="{99F97BBF-9EBF-4BEE-B39C-E6C666941D8D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37" creationId="{4436E0F2-A64B-471E-93C0-8DFE08CC57C8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39" creationId="{DC1E3AB1-2A8C-4607-9FAE-D8BDB280FE1A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41" creationId="{26D66059-832F-40B6-A35F-F56C8F38A1E7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43" creationId="{A515E2ED-7EA9-448D-83FA-54C3DF9723BD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45" creationId="{20595356-EABD-4767-AC9D-EA21FF115EC0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47" creationId="{28CD9F06-9628-469C-B788-A894E3E08281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49" creationId="{8550A431-0B61-421B-B4B7-24C0CFF0F938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53" creationId="{B42E889C-BF1F-40B2-86C2-92153DB7E609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55" creationId="{8557940A-71CE-48E1-BD71-2BEF15613C87}"/>
          </ac:cxnSpMkLst>
        </pc:cxnChg>
        <pc:cxnChg chg="add">
          <ac:chgData name="Игорь Высоков" userId="5802526d6cbe07f4" providerId="LiveId" clId="{23A588EB-D676-4779-9AE6-7634126B8BC0}" dt="2022-02-18T08:38:42.297" v="2483" actId="26606"/>
          <ac:cxnSpMkLst>
            <pc:docMk/>
            <pc:sldMk cId="1025453759" sldId="319"/>
            <ac:cxnSpMk id="57" creationId="{4777C915-01E5-4C85-B3BF-7BF7CC3FEFE2}"/>
          </ac:cxnSpMkLst>
        </pc:cxnChg>
      </pc:sldChg>
      <pc:sldChg chg="addSp modSp new mod setBg">
        <pc:chgData name="Игорь Высоков" userId="5802526d6cbe07f4" providerId="LiveId" clId="{23A588EB-D676-4779-9AE6-7634126B8BC0}" dt="2022-02-18T08:43:33.362" v="2554" actId="26606"/>
        <pc:sldMkLst>
          <pc:docMk/>
          <pc:sldMk cId="4037284968" sldId="320"/>
        </pc:sldMkLst>
        <pc:spChg chg="mod">
          <ac:chgData name="Игорь Высоков" userId="5802526d6cbe07f4" providerId="LiveId" clId="{23A588EB-D676-4779-9AE6-7634126B8BC0}" dt="2022-02-18T08:43:33.362" v="2554" actId="26606"/>
          <ac:spMkLst>
            <pc:docMk/>
            <pc:sldMk cId="4037284968" sldId="320"/>
            <ac:spMk id="2" creationId="{A148A1F8-B612-4C00-BD75-6E6EC7D50540}"/>
          </ac:spMkLst>
        </pc:spChg>
        <pc:spChg chg="mod">
          <ac:chgData name="Игорь Высоков" userId="5802526d6cbe07f4" providerId="LiveId" clId="{23A588EB-D676-4779-9AE6-7634126B8BC0}" dt="2022-02-18T08:43:33.362" v="2554" actId="26606"/>
          <ac:spMkLst>
            <pc:docMk/>
            <pc:sldMk cId="4037284968" sldId="320"/>
            <ac:spMk id="3" creationId="{0ADCCE38-3246-4B76-8638-6D0D4A2B3E59}"/>
          </ac:spMkLst>
        </pc:spChg>
        <pc:spChg chg="add">
          <ac:chgData name="Игорь Высоков" userId="5802526d6cbe07f4" providerId="LiveId" clId="{23A588EB-D676-4779-9AE6-7634126B8BC0}" dt="2022-02-18T08:43:33.362" v="2554" actId="26606"/>
          <ac:spMkLst>
            <pc:docMk/>
            <pc:sldMk cId="4037284968" sldId="320"/>
            <ac:spMk id="22" creationId="{8451DF66-7290-48D2-847F-76C470BFF2CB}"/>
          </ac:spMkLst>
        </pc:spChg>
        <pc:spChg chg="add">
          <ac:chgData name="Игорь Высоков" userId="5802526d6cbe07f4" providerId="LiveId" clId="{23A588EB-D676-4779-9AE6-7634126B8BC0}" dt="2022-02-18T08:43:33.362" v="2554" actId="26606"/>
          <ac:spMkLst>
            <pc:docMk/>
            <pc:sldMk cId="4037284968" sldId="320"/>
            <ac:spMk id="24" creationId="{623FEC10-513A-4206-9D94-8820D00FEC7D}"/>
          </ac:spMkLst>
        </pc:sp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8" creationId="{4436E0F2-A64B-471E-93C0-8DFE08CC57C8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10" creationId="{DC1E3AB1-2A8C-4607-9FAE-D8BDB280FE1A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12" creationId="{26D66059-832F-40B6-A35F-F56C8F38A1E7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14" creationId="{A515E2ED-7EA9-448D-83FA-54C3DF9723BD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16" creationId="{20595356-EABD-4767-AC9D-EA21FF115EC0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18" creationId="{28CD9F06-9628-469C-B788-A894E3E08281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20" creationId="{8550A431-0B61-421B-B4B7-24C0CFF0F938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26" creationId="{4C2E5CB6-174F-4EF3-942E-29AFD868D66C}"/>
          </ac:cxnSpMkLst>
        </pc:cxnChg>
        <pc:cxnChg chg="add">
          <ac:chgData name="Игорь Высоков" userId="5802526d6cbe07f4" providerId="LiveId" clId="{23A588EB-D676-4779-9AE6-7634126B8BC0}" dt="2022-02-18T08:43:33.362" v="2554" actId="26606"/>
          <ac:cxnSpMkLst>
            <pc:docMk/>
            <pc:sldMk cId="4037284968" sldId="320"/>
            <ac:cxnSpMk id="28" creationId="{BBFA501E-DBD8-48DD-A132-6758DE0F49AF}"/>
          </ac:cxnSpMkLst>
        </pc:cxnChg>
      </pc:sldChg>
      <pc:sldChg chg="addSp delSp modSp new mod modClrScheme chgLayout">
        <pc:chgData name="Игорь Высоков" userId="5802526d6cbe07f4" providerId="LiveId" clId="{23A588EB-D676-4779-9AE6-7634126B8BC0}" dt="2022-02-18T13:44:14.552" v="2775" actId="20577"/>
        <pc:sldMkLst>
          <pc:docMk/>
          <pc:sldMk cId="2427671812" sldId="321"/>
        </pc:sldMkLst>
        <pc:spChg chg="del mod ord">
          <ac:chgData name="Игорь Высоков" userId="5802526d6cbe07f4" providerId="LiveId" clId="{23A588EB-D676-4779-9AE6-7634126B8BC0}" dt="2022-02-18T13:42:13.222" v="2556" actId="700"/>
          <ac:spMkLst>
            <pc:docMk/>
            <pc:sldMk cId="2427671812" sldId="321"/>
            <ac:spMk id="2" creationId="{66BDE8BB-BAC4-49D1-81EC-5BBE8FDA23F4}"/>
          </ac:spMkLst>
        </pc:spChg>
        <pc:spChg chg="del mod ord">
          <ac:chgData name="Игорь Высоков" userId="5802526d6cbe07f4" providerId="LiveId" clId="{23A588EB-D676-4779-9AE6-7634126B8BC0}" dt="2022-02-18T13:42:13.222" v="2556" actId="700"/>
          <ac:spMkLst>
            <pc:docMk/>
            <pc:sldMk cId="2427671812" sldId="321"/>
            <ac:spMk id="3" creationId="{127041E1-0674-4977-87AB-10E90834956D}"/>
          </ac:spMkLst>
        </pc:spChg>
        <pc:spChg chg="add mod ord">
          <ac:chgData name="Игорь Высоков" userId="5802526d6cbe07f4" providerId="LiveId" clId="{23A588EB-D676-4779-9AE6-7634126B8BC0}" dt="2022-02-18T13:42:24.738" v="2579" actId="20577"/>
          <ac:spMkLst>
            <pc:docMk/>
            <pc:sldMk cId="2427671812" sldId="321"/>
            <ac:spMk id="4" creationId="{C669E2B6-7E9F-4683-8E56-1409738786CD}"/>
          </ac:spMkLst>
        </pc:spChg>
        <pc:spChg chg="add mod ord">
          <ac:chgData name="Игорь Высоков" userId="5802526d6cbe07f4" providerId="LiveId" clId="{23A588EB-D676-4779-9AE6-7634126B8BC0}" dt="2022-02-18T13:44:14.552" v="2775" actId="20577"/>
          <ac:spMkLst>
            <pc:docMk/>
            <pc:sldMk cId="2427671812" sldId="321"/>
            <ac:spMk id="5" creationId="{A9611A99-96D4-45DC-9A8D-B9A74D373E93}"/>
          </ac:spMkLst>
        </pc:spChg>
      </pc:sldChg>
      <pc:sldChg chg="addSp delSp modSp new mod setBg">
        <pc:chgData name="Игорь Высоков" userId="5802526d6cbe07f4" providerId="LiveId" clId="{23A588EB-D676-4779-9AE6-7634126B8BC0}" dt="2022-02-18T13:44:52.189" v="2808" actId="26606"/>
        <pc:sldMkLst>
          <pc:docMk/>
          <pc:sldMk cId="2662910682" sldId="322"/>
        </pc:sldMkLst>
        <pc:spChg chg="mod">
          <ac:chgData name="Игорь Высоков" userId="5802526d6cbe07f4" providerId="LiveId" clId="{23A588EB-D676-4779-9AE6-7634126B8BC0}" dt="2022-02-18T13:44:52.189" v="2808" actId="26606"/>
          <ac:spMkLst>
            <pc:docMk/>
            <pc:sldMk cId="2662910682" sldId="322"/>
            <ac:spMk id="2" creationId="{4C31E3F7-91C7-4058-B81D-B001DD71C166}"/>
          </ac:spMkLst>
        </pc:spChg>
        <pc:spChg chg="del mod">
          <ac:chgData name="Игорь Высоков" userId="5802526d6cbe07f4" providerId="LiveId" clId="{23A588EB-D676-4779-9AE6-7634126B8BC0}" dt="2022-02-18T13:44:52.189" v="2808" actId="26606"/>
          <ac:spMkLst>
            <pc:docMk/>
            <pc:sldMk cId="2662910682" sldId="322"/>
            <ac:spMk id="3" creationId="{18DDB5CA-41C0-4E7C-8C1B-11267F90A74E}"/>
          </ac:spMkLst>
        </pc:spChg>
        <pc:spChg chg="add">
          <ac:chgData name="Игорь Высоков" userId="5802526d6cbe07f4" providerId="LiveId" clId="{23A588EB-D676-4779-9AE6-7634126B8BC0}" dt="2022-02-18T13:44:52.189" v="2808" actId="26606"/>
          <ac:spMkLst>
            <pc:docMk/>
            <pc:sldMk cId="2662910682" sldId="322"/>
            <ac:spMk id="9" creationId="{A6CA7A60-8DF8-4B78-BFE3-B372B90AB9F5}"/>
          </ac:spMkLst>
        </pc:spChg>
        <pc:spChg chg="add">
          <ac:chgData name="Игорь Высоков" userId="5802526d6cbe07f4" providerId="LiveId" clId="{23A588EB-D676-4779-9AE6-7634126B8BC0}" dt="2022-02-18T13:44:52.189" v="2808" actId="26606"/>
          <ac:spMkLst>
            <pc:docMk/>
            <pc:sldMk cId="2662910682" sldId="322"/>
            <ac:spMk id="11" creationId="{FF4BD241-F172-410B-B0DE-9D7344B35BA6}"/>
          </ac:spMkLst>
        </pc:spChg>
        <pc:graphicFrameChg chg="add">
          <ac:chgData name="Игорь Высоков" userId="5802526d6cbe07f4" providerId="LiveId" clId="{23A588EB-D676-4779-9AE6-7634126B8BC0}" dt="2022-02-18T13:44:52.189" v="2808" actId="26606"/>
          <ac:graphicFrameMkLst>
            <pc:docMk/>
            <pc:sldMk cId="2662910682" sldId="322"/>
            <ac:graphicFrameMk id="5" creationId="{3334DFDA-4E08-4C30-8B1B-EF1EA7EF574D}"/>
          </ac:graphicFrameMkLst>
        </pc:graphicFrameChg>
        <pc:cxnChg chg="add">
          <ac:chgData name="Игорь Высоков" userId="5802526d6cbe07f4" providerId="LiveId" clId="{23A588EB-D676-4779-9AE6-7634126B8BC0}" dt="2022-02-18T13:44:52.189" v="2808" actId="26606"/>
          <ac:cxnSpMkLst>
            <pc:docMk/>
            <pc:sldMk cId="2662910682" sldId="322"/>
            <ac:cxnSpMk id="13" creationId="{F1CEFB97-33B1-4F90-A6B8-EAA26EEA1E7E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13:46:00.006" v="2870" actId="26606"/>
        <pc:sldMkLst>
          <pc:docMk/>
          <pc:sldMk cId="265798813" sldId="323"/>
        </pc:sldMkLst>
        <pc:spChg chg="mod">
          <ac:chgData name="Игорь Высоков" userId="5802526d6cbe07f4" providerId="LiveId" clId="{23A588EB-D676-4779-9AE6-7634126B8BC0}" dt="2022-02-18T13:46:00.006" v="2870" actId="26606"/>
          <ac:spMkLst>
            <pc:docMk/>
            <pc:sldMk cId="265798813" sldId="323"/>
            <ac:spMk id="2" creationId="{8BE00DD9-27D0-4DAB-8F3D-DA0A0357158C}"/>
          </ac:spMkLst>
        </pc:spChg>
        <pc:spChg chg="add del mod">
          <ac:chgData name="Игорь Высоков" userId="5802526d6cbe07f4" providerId="LiveId" clId="{23A588EB-D676-4779-9AE6-7634126B8BC0}" dt="2022-02-18T13:46:00.006" v="2870" actId="26606"/>
          <ac:spMkLst>
            <pc:docMk/>
            <pc:sldMk cId="265798813" sldId="323"/>
            <ac:spMk id="3" creationId="{11EF2EAE-76D6-4A69-BCF8-C7033D3F5785}"/>
          </ac:spMkLst>
        </pc:spChg>
        <pc:spChg chg="add del">
          <ac:chgData name="Игорь Высоков" userId="5802526d6cbe07f4" providerId="LiveId" clId="{23A588EB-D676-4779-9AE6-7634126B8BC0}" dt="2022-02-18T13:45:39.353" v="2861" actId="26606"/>
          <ac:spMkLst>
            <pc:docMk/>
            <pc:sldMk cId="265798813" sldId="323"/>
            <ac:spMk id="9" creationId="{A6CA7A60-8DF8-4B78-BFE3-B372B90AB9F5}"/>
          </ac:spMkLst>
        </pc:spChg>
        <pc:spChg chg="add del">
          <ac:chgData name="Игорь Высоков" userId="5802526d6cbe07f4" providerId="LiveId" clId="{23A588EB-D676-4779-9AE6-7634126B8BC0}" dt="2022-02-18T13:45:39.353" v="2861" actId="26606"/>
          <ac:spMkLst>
            <pc:docMk/>
            <pc:sldMk cId="265798813" sldId="323"/>
            <ac:spMk id="11" creationId="{FF4BD241-F172-410B-B0DE-9D7344B35BA6}"/>
          </ac:spMkLst>
        </pc:spChg>
        <pc:spChg chg="add del">
          <ac:chgData name="Игорь Высоков" userId="5802526d6cbe07f4" providerId="LiveId" clId="{23A588EB-D676-4779-9AE6-7634126B8BC0}" dt="2022-02-18T13:45:41.258" v="2863" actId="26606"/>
          <ac:spMkLst>
            <pc:docMk/>
            <pc:sldMk cId="265798813" sldId="323"/>
            <ac:spMk id="15" creationId="{A6CA7A60-8DF8-4B78-BFE3-B372B90AB9F5}"/>
          </ac:spMkLst>
        </pc:spChg>
        <pc:spChg chg="add del">
          <ac:chgData name="Игорь Высоков" userId="5802526d6cbe07f4" providerId="LiveId" clId="{23A588EB-D676-4779-9AE6-7634126B8BC0}" dt="2022-02-18T13:45:41.258" v="2863" actId="26606"/>
          <ac:spMkLst>
            <pc:docMk/>
            <pc:sldMk cId="265798813" sldId="323"/>
            <ac:spMk id="16" creationId="{FF4BD241-F172-410B-B0DE-9D7344B35BA6}"/>
          </ac:spMkLst>
        </pc:spChg>
        <pc:spChg chg="add del">
          <ac:chgData name="Игорь Высоков" userId="5802526d6cbe07f4" providerId="LiveId" clId="{23A588EB-D676-4779-9AE6-7634126B8BC0}" dt="2022-02-18T13:45:55.744" v="2865" actId="26606"/>
          <ac:spMkLst>
            <pc:docMk/>
            <pc:sldMk cId="265798813" sldId="323"/>
            <ac:spMk id="20" creationId="{D6309531-94CD-4CF6-AACE-80EC085E0F34}"/>
          </ac:spMkLst>
        </pc:spChg>
        <pc:spChg chg="add del">
          <ac:chgData name="Игорь Высоков" userId="5802526d6cbe07f4" providerId="LiveId" clId="{23A588EB-D676-4779-9AE6-7634126B8BC0}" dt="2022-02-18T13:45:55.744" v="2865" actId="26606"/>
          <ac:spMkLst>
            <pc:docMk/>
            <pc:sldMk cId="265798813" sldId="323"/>
            <ac:spMk id="22" creationId="{11EF2EAE-76D6-4A69-BCF8-C7033D3F5785}"/>
          </ac:spMkLst>
        </pc:spChg>
        <pc:spChg chg="add del">
          <ac:chgData name="Игорь Высоков" userId="5802526d6cbe07f4" providerId="LiveId" clId="{23A588EB-D676-4779-9AE6-7634126B8BC0}" dt="2022-02-18T13:45:57.038" v="2867" actId="26606"/>
          <ac:spMkLst>
            <pc:docMk/>
            <pc:sldMk cId="265798813" sldId="323"/>
            <ac:spMk id="25" creationId="{A6CA7A60-8DF8-4B78-BFE3-B372B90AB9F5}"/>
          </ac:spMkLst>
        </pc:spChg>
        <pc:spChg chg="add del">
          <ac:chgData name="Игорь Высоков" userId="5802526d6cbe07f4" providerId="LiveId" clId="{23A588EB-D676-4779-9AE6-7634126B8BC0}" dt="2022-02-18T13:45:57.038" v="2867" actId="26606"/>
          <ac:spMkLst>
            <pc:docMk/>
            <pc:sldMk cId="265798813" sldId="323"/>
            <ac:spMk id="26" creationId="{469A5737-8D36-4BF8-AC7D-2AA2B6B633CA}"/>
          </ac:spMkLst>
        </pc:spChg>
        <pc:spChg chg="add del">
          <ac:chgData name="Игорь Высоков" userId="5802526d6cbe07f4" providerId="LiveId" clId="{23A588EB-D676-4779-9AE6-7634126B8BC0}" dt="2022-02-18T13:46:00.001" v="2869" actId="26606"/>
          <ac:spMkLst>
            <pc:docMk/>
            <pc:sldMk cId="265798813" sldId="323"/>
            <ac:spMk id="31" creationId="{7F430E9F-3B61-4A75-9A34-1EF839CC7C11}"/>
          </ac:spMkLst>
        </pc:spChg>
        <pc:spChg chg="add del">
          <ac:chgData name="Игорь Высоков" userId="5802526d6cbe07f4" providerId="LiveId" clId="{23A588EB-D676-4779-9AE6-7634126B8BC0}" dt="2022-02-18T13:46:00.001" v="2869" actId="26606"/>
          <ac:spMkLst>
            <pc:docMk/>
            <pc:sldMk cId="265798813" sldId="323"/>
            <ac:spMk id="32" creationId="{35A93CC3-99AA-471D-9142-5BD2235D6AF3}"/>
          </ac:spMkLst>
        </pc:spChg>
        <pc:spChg chg="add">
          <ac:chgData name="Игорь Высоков" userId="5802526d6cbe07f4" providerId="LiveId" clId="{23A588EB-D676-4779-9AE6-7634126B8BC0}" dt="2022-02-18T13:46:00.006" v="2870" actId="26606"/>
          <ac:spMkLst>
            <pc:docMk/>
            <pc:sldMk cId="265798813" sldId="323"/>
            <ac:spMk id="40" creationId="{8B2BAECB-35E2-4DD9-8B8C-22D215DD0C10}"/>
          </ac:spMkLst>
        </pc:spChg>
        <pc:spChg chg="add">
          <ac:chgData name="Игорь Высоков" userId="5802526d6cbe07f4" providerId="LiveId" clId="{23A588EB-D676-4779-9AE6-7634126B8BC0}" dt="2022-02-18T13:46:00.006" v="2870" actId="26606"/>
          <ac:spMkLst>
            <pc:docMk/>
            <pc:sldMk cId="265798813" sldId="323"/>
            <ac:spMk id="43" creationId="{11EF2EAE-76D6-4A69-BCF8-C7033D3F5785}"/>
          </ac:spMkLst>
        </pc:spChg>
        <pc:graphicFrameChg chg="add del">
          <ac:chgData name="Игорь Высоков" userId="5802526d6cbe07f4" providerId="LiveId" clId="{23A588EB-D676-4779-9AE6-7634126B8BC0}" dt="2022-02-18T13:45:39.353" v="2861" actId="26606"/>
          <ac:graphicFrameMkLst>
            <pc:docMk/>
            <pc:sldMk cId="265798813" sldId="323"/>
            <ac:graphicFrameMk id="5" creationId="{D846C55E-4C44-4495-A36A-F74C1A957248}"/>
          </ac:graphicFrameMkLst>
        </pc:graphicFrameChg>
        <pc:graphicFrameChg chg="add del">
          <ac:chgData name="Игорь Высоков" userId="5802526d6cbe07f4" providerId="LiveId" clId="{23A588EB-D676-4779-9AE6-7634126B8BC0}" dt="2022-02-18T13:45:41.258" v="2863" actId="26606"/>
          <ac:graphicFrameMkLst>
            <pc:docMk/>
            <pc:sldMk cId="265798813" sldId="323"/>
            <ac:graphicFrameMk id="18" creationId="{4F2E4DA0-EB54-48C2-AD36-457C58A3323D}"/>
          </ac:graphicFrameMkLst>
        </pc:graphicFrameChg>
        <pc:graphicFrameChg chg="add del">
          <ac:chgData name="Игорь Высоков" userId="5802526d6cbe07f4" providerId="LiveId" clId="{23A588EB-D676-4779-9AE6-7634126B8BC0}" dt="2022-02-18T13:45:57.038" v="2867" actId="26606"/>
          <ac:graphicFrameMkLst>
            <pc:docMk/>
            <pc:sldMk cId="265798813" sldId="323"/>
            <ac:graphicFrameMk id="29" creationId="{E98FB492-1A11-449C-A231-16104E216D31}"/>
          </ac:graphicFrameMkLst>
        </pc:graphicFrameChg>
        <pc:graphicFrameChg chg="add del">
          <ac:chgData name="Игорь Высоков" userId="5802526d6cbe07f4" providerId="LiveId" clId="{23A588EB-D676-4779-9AE6-7634126B8BC0}" dt="2022-02-18T13:46:00.001" v="2869" actId="26606"/>
          <ac:graphicFrameMkLst>
            <pc:docMk/>
            <pc:sldMk cId="265798813" sldId="323"/>
            <ac:graphicFrameMk id="38" creationId="{BD389420-520F-4269-A911-47B82380E674}"/>
          </ac:graphicFrameMkLst>
        </pc:graphicFrameChg>
        <pc:picChg chg="add del">
          <ac:chgData name="Игорь Высоков" userId="5802526d6cbe07f4" providerId="LiveId" clId="{23A588EB-D676-4779-9AE6-7634126B8BC0}" dt="2022-02-18T13:45:55.744" v="2865" actId="26606"/>
          <ac:picMkLst>
            <pc:docMk/>
            <pc:sldMk cId="265798813" sldId="323"/>
            <ac:picMk id="21" creationId="{66EA81DA-0ABC-4BE5-8DAB-6E41908D0A8F}"/>
          </ac:picMkLst>
        </pc:picChg>
        <pc:picChg chg="add">
          <ac:chgData name="Игорь Высоков" userId="5802526d6cbe07f4" providerId="LiveId" clId="{23A588EB-D676-4779-9AE6-7634126B8BC0}" dt="2022-02-18T13:46:00.006" v="2870" actId="26606"/>
          <ac:picMkLst>
            <pc:docMk/>
            <pc:sldMk cId="265798813" sldId="323"/>
            <ac:picMk id="41" creationId="{EB8B4485-D4C9-404B-89AB-3D6A23A8F0D4}"/>
          </ac:picMkLst>
        </pc:picChg>
        <pc:cxnChg chg="add del">
          <ac:chgData name="Игорь Высоков" userId="5802526d6cbe07f4" providerId="LiveId" clId="{23A588EB-D676-4779-9AE6-7634126B8BC0}" dt="2022-02-18T13:45:39.353" v="2861" actId="26606"/>
          <ac:cxnSpMkLst>
            <pc:docMk/>
            <pc:sldMk cId="265798813" sldId="323"/>
            <ac:cxnSpMk id="13" creationId="{F1CEFB97-33B1-4F90-A6B8-EAA26EEA1E7E}"/>
          </ac:cxnSpMkLst>
        </pc:cxnChg>
        <pc:cxnChg chg="add del">
          <ac:chgData name="Игорь Высоков" userId="5802526d6cbe07f4" providerId="LiveId" clId="{23A588EB-D676-4779-9AE6-7634126B8BC0}" dt="2022-02-18T13:45:41.258" v="2863" actId="26606"/>
          <ac:cxnSpMkLst>
            <pc:docMk/>
            <pc:sldMk cId="265798813" sldId="323"/>
            <ac:cxnSpMk id="17" creationId="{F1CEFB97-33B1-4F90-A6B8-EAA26EEA1E7E}"/>
          </ac:cxnSpMkLst>
        </pc:cxnChg>
        <pc:cxnChg chg="add del">
          <ac:chgData name="Игорь Высоков" userId="5802526d6cbe07f4" providerId="LiveId" clId="{23A588EB-D676-4779-9AE6-7634126B8BC0}" dt="2022-02-18T13:46:00.001" v="2869" actId="26606"/>
          <ac:cxnSpMkLst>
            <pc:docMk/>
            <pc:sldMk cId="265798813" sldId="323"/>
            <ac:cxnSpMk id="19" creationId="{B4ED111D-3746-4B9C-AEE8-7AB834670170}"/>
          </ac:cxnSpMkLst>
        </pc:cxnChg>
        <pc:cxnChg chg="add del">
          <ac:chgData name="Игорь Высоков" userId="5802526d6cbe07f4" providerId="LiveId" clId="{23A588EB-D676-4779-9AE6-7634126B8BC0}" dt="2022-02-18T13:45:55.744" v="2865" actId="26606"/>
          <ac:cxnSpMkLst>
            <pc:docMk/>
            <pc:sldMk cId="265798813" sldId="323"/>
            <ac:cxnSpMk id="23" creationId="{F75BF611-D2A5-4454-8C47-95B0BC422843}"/>
          </ac:cxnSpMkLst>
        </pc:cxnChg>
        <pc:cxnChg chg="add del">
          <ac:chgData name="Игорь Высоков" userId="5802526d6cbe07f4" providerId="LiveId" clId="{23A588EB-D676-4779-9AE6-7634126B8BC0}" dt="2022-02-18T13:45:57.038" v="2867" actId="26606"/>
          <ac:cxnSpMkLst>
            <pc:docMk/>
            <pc:sldMk cId="265798813" sldId="323"/>
            <ac:cxnSpMk id="27" creationId="{72ECE8B0-6962-4F5B-830A-E8F8F97267E0}"/>
          </ac:cxnSpMkLst>
        </pc:cxnChg>
        <pc:cxnChg chg="add del">
          <ac:chgData name="Игорь Высоков" userId="5802526d6cbe07f4" providerId="LiveId" clId="{23A588EB-D676-4779-9AE6-7634126B8BC0}" dt="2022-02-18T13:45:57.038" v="2867" actId="26606"/>
          <ac:cxnSpMkLst>
            <pc:docMk/>
            <pc:sldMk cId="265798813" sldId="323"/>
            <ac:cxnSpMk id="28" creationId="{FEAF673E-0279-495F-A8A9-F84D0AB5A491}"/>
          </ac:cxnSpMkLst>
        </pc:cxnChg>
        <pc:cxnChg chg="add del">
          <ac:chgData name="Игорь Высоков" userId="5802526d6cbe07f4" providerId="LiveId" clId="{23A588EB-D676-4779-9AE6-7634126B8BC0}" dt="2022-02-18T13:46:00.001" v="2869" actId="26606"/>
          <ac:cxnSpMkLst>
            <pc:docMk/>
            <pc:sldMk cId="265798813" sldId="323"/>
            <ac:cxnSpMk id="33" creationId="{5D5A1EFF-2E6F-4210-A283-AF9BE5B07CE4}"/>
          </ac:cxnSpMkLst>
        </pc:cxnChg>
        <pc:cxnChg chg="add del">
          <ac:chgData name="Игорь Высоков" userId="5802526d6cbe07f4" providerId="LiveId" clId="{23A588EB-D676-4779-9AE6-7634126B8BC0}" dt="2022-02-18T13:46:00.001" v="2869" actId="26606"/>
          <ac:cxnSpMkLst>
            <pc:docMk/>
            <pc:sldMk cId="265798813" sldId="323"/>
            <ac:cxnSpMk id="34" creationId="{24C9A7BB-4074-4704-B5B6-B526355DFE38}"/>
          </ac:cxnSpMkLst>
        </pc:cxnChg>
        <pc:cxnChg chg="add del">
          <ac:chgData name="Игорь Высоков" userId="5802526d6cbe07f4" providerId="LiveId" clId="{23A588EB-D676-4779-9AE6-7634126B8BC0}" dt="2022-02-18T13:46:00.001" v="2869" actId="26606"/>
          <ac:cxnSpMkLst>
            <pc:docMk/>
            <pc:sldMk cId="265798813" sldId="323"/>
            <ac:cxnSpMk id="35" creationId="{4D5622E3-2C65-496F-9C3F-CBEE21924AF6}"/>
          </ac:cxnSpMkLst>
        </pc:cxnChg>
        <pc:cxnChg chg="add del">
          <ac:chgData name="Игорь Высоков" userId="5802526d6cbe07f4" providerId="LiveId" clId="{23A588EB-D676-4779-9AE6-7634126B8BC0}" dt="2022-02-18T13:46:00.001" v="2869" actId="26606"/>
          <ac:cxnSpMkLst>
            <pc:docMk/>
            <pc:sldMk cId="265798813" sldId="323"/>
            <ac:cxnSpMk id="36" creationId="{75AE1D3C-1EF9-4A89-B613-EE7B78910224}"/>
          </ac:cxnSpMkLst>
        </pc:cxnChg>
        <pc:cxnChg chg="add del">
          <ac:chgData name="Игорь Высоков" userId="5802526d6cbe07f4" providerId="LiveId" clId="{23A588EB-D676-4779-9AE6-7634126B8BC0}" dt="2022-02-18T13:46:00.001" v="2869" actId="26606"/>
          <ac:cxnSpMkLst>
            <pc:docMk/>
            <pc:sldMk cId="265798813" sldId="323"/>
            <ac:cxnSpMk id="37" creationId="{6DE80A3F-530A-4181-887F-9AAF6DCBFC99}"/>
          </ac:cxnSpMkLst>
        </pc:cxnChg>
        <pc:cxnChg chg="add">
          <ac:chgData name="Игорь Высоков" userId="5802526d6cbe07f4" providerId="LiveId" clId="{23A588EB-D676-4779-9AE6-7634126B8BC0}" dt="2022-02-18T13:46:00.006" v="2870" actId="26606"/>
          <ac:cxnSpMkLst>
            <pc:docMk/>
            <pc:sldMk cId="265798813" sldId="323"/>
            <ac:cxnSpMk id="42" creationId="{13AC671C-E66F-43C5-A66A-C477339DD232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13:47:36.886" v="2964" actId="26606"/>
        <pc:sldMkLst>
          <pc:docMk/>
          <pc:sldMk cId="1737524470" sldId="324"/>
        </pc:sldMkLst>
        <pc:spChg chg="mod">
          <ac:chgData name="Игорь Высоков" userId="5802526d6cbe07f4" providerId="LiveId" clId="{23A588EB-D676-4779-9AE6-7634126B8BC0}" dt="2022-02-18T13:47:36.886" v="2964" actId="26606"/>
          <ac:spMkLst>
            <pc:docMk/>
            <pc:sldMk cId="1737524470" sldId="324"/>
            <ac:spMk id="2" creationId="{4BB7D86C-CC30-4335-AB3B-A3FCDD696A06}"/>
          </ac:spMkLst>
        </pc:spChg>
        <pc:spChg chg="add del mod">
          <ac:chgData name="Игорь Высоков" userId="5802526d6cbe07f4" providerId="LiveId" clId="{23A588EB-D676-4779-9AE6-7634126B8BC0}" dt="2022-02-18T13:47:36.886" v="2964" actId="26606"/>
          <ac:spMkLst>
            <pc:docMk/>
            <pc:sldMk cId="1737524470" sldId="324"/>
            <ac:spMk id="3" creationId="{5EF6680A-85C1-4155-B5EC-D9B52243EDAC}"/>
          </ac:spMkLst>
        </pc:spChg>
        <pc:spChg chg="add del">
          <ac:chgData name="Игорь Высоков" userId="5802526d6cbe07f4" providerId="LiveId" clId="{23A588EB-D676-4779-9AE6-7634126B8BC0}" dt="2022-02-18T13:47:36.886" v="2963" actId="26606"/>
          <ac:spMkLst>
            <pc:docMk/>
            <pc:sldMk cId="1737524470" sldId="324"/>
            <ac:spMk id="9" creationId="{D1122F7E-BE38-4ED6-B882-31F599E0D710}"/>
          </ac:spMkLst>
        </pc:spChg>
        <pc:spChg chg="add del">
          <ac:chgData name="Игорь Высоков" userId="5802526d6cbe07f4" providerId="LiveId" clId="{23A588EB-D676-4779-9AE6-7634126B8BC0}" dt="2022-02-18T13:47:35.562" v="2961" actId="26606"/>
          <ac:spMkLst>
            <pc:docMk/>
            <pc:sldMk cId="1737524470" sldId="324"/>
            <ac:spMk id="10" creationId="{15F0A9D0-BB35-4CAB-B92D-E061B9D8E3BD}"/>
          </ac:spMkLst>
        </pc:spChg>
        <pc:spChg chg="add del">
          <ac:chgData name="Игорь Высоков" userId="5802526d6cbe07f4" providerId="LiveId" clId="{23A588EB-D676-4779-9AE6-7634126B8BC0}" dt="2022-02-18T13:47:36.886" v="2963" actId="26606"/>
          <ac:spMkLst>
            <pc:docMk/>
            <pc:sldMk cId="1737524470" sldId="324"/>
            <ac:spMk id="11" creationId="{C61155B9-927A-462F-A862-5A3A2505457B}"/>
          </ac:spMkLst>
        </pc:spChg>
        <pc:spChg chg="add">
          <ac:chgData name="Игорь Высоков" userId="5802526d6cbe07f4" providerId="LiveId" clId="{23A588EB-D676-4779-9AE6-7634126B8BC0}" dt="2022-02-18T13:47:36.886" v="2964" actId="26606"/>
          <ac:spMkLst>
            <pc:docMk/>
            <pc:sldMk cId="1737524470" sldId="324"/>
            <ac:spMk id="23" creationId="{7E105210-61FE-4E9D-9076-A5618FDA8D0C}"/>
          </ac:spMkLst>
        </pc:spChg>
        <pc:spChg chg="add">
          <ac:chgData name="Игорь Высоков" userId="5802526d6cbe07f4" providerId="LiveId" clId="{23A588EB-D676-4779-9AE6-7634126B8BC0}" dt="2022-02-18T13:47:36.886" v="2964" actId="26606"/>
          <ac:spMkLst>
            <pc:docMk/>
            <pc:sldMk cId="1737524470" sldId="324"/>
            <ac:spMk id="24" creationId="{5EF6680A-85C1-4155-B5EC-D9B52243EDAC}"/>
          </ac:spMkLst>
        </pc:spChg>
        <pc:graphicFrameChg chg="add del">
          <ac:chgData name="Игорь Высоков" userId="5802526d6cbe07f4" providerId="LiveId" clId="{23A588EB-D676-4779-9AE6-7634126B8BC0}" dt="2022-02-18T13:47:36.886" v="2963" actId="26606"/>
          <ac:graphicFrameMkLst>
            <pc:docMk/>
            <pc:sldMk cId="1737524470" sldId="324"/>
            <ac:graphicFrameMk id="5" creationId="{A39BEB1D-A4E7-452F-91D5-67ABB6B35C03}"/>
          </ac:graphicFrameMkLst>
        </pc:graphicFrameChg>
        <pc:picChg chg="add del">
          <ac:chgData name="Игорь Высоков" userId="5802526d6cbe07f4" providerId="LiveId" clId="{23A588EB-D676-4779-9AE6-7634126B8BC0}" dt="2022-02-18T13:47:35.562" v="2961" actId="26606"/>
          <ac:picMkLst>
            <pc:docMk/>
            <pc:sldMk cId="1737524470" sldId="324"/>
            <ac:picMk id="7" creationId="{BE515789-B2B0-420D-8ABB-5D0DE214D6C8}"/>
          </ac:picMkLst>
        </pc:picChg>
        <pc:picChg chg="add">
          <ac:chgData name="Игорь Высоков" userId="5802526d6cbe07f4" providerId="LiveId" clId="{23A588EB-D676-4779-9AE6-7634126B8BC0}" dt="2022-02-18T13:47:36.886" v="2964" actId="26606"/>
          <ac:picMkLst>
            <pc:docMk/>
            <pc:sldMk cId="1737524470" sldId="324"/>
            <ac:picMk id="27" creationId="{6D714CC1-523C-4A2B-8C82-370FC8BA39BA}"/>
          </ac:picMkLst>
        </pc:picChg>
        <pc:cxnChg chg="add del">
          <ac:chgData name="Игорь Высоков" userId="5802526d6cbe07f4" providerId="LiveId" clId="{23A588EB-D676-4779-9AE6-7634126B8BC0}" dt="2022-02-18T13:47:35.562" v="2961" actId="26606"/>
          <ac:cxnSpMkLst>
            <pc:docMk/>
            <pc:sldMk cId="1737524470" sldId="324"/>
            <ac:cxnSpMk id="12" creationId="{52F5DE35-776B-4C7D-AF2E-514E68BDD2F6}"/>
          </ac:cxnSpMkLst>
        </pc:cxnChg>
        <pc:cxnChg chg="add del">
          <ac:chgData name="Игорь Высоков" userId="5802526d6cbe07f4" providerId="LiveId" clId="{23A588EB-D676-4779-9AE6-7634126B8BC0}" dt="2022-02-18T13:47:36.886" v="2963" actId="26606"/>
          <ac:cxnSpMkLst>
            <pc:docMk/>
            <pc:sldMk cId="1737524470" sldId="324"/>
            <ac:cxnSpMk id="13" creationId="{1B7C4564-9B00-4A2C-83A8-8A4D71AA78DB}"/>
          </ac:cxnSpMkLst>
        </pc:cxnChg>
        <pc:cxnChg chg="add del">
          <ac:chgData name="Игорь Высоков" userId="5802526d6cbe07f4" providerId="LiveId" clId="{23A588EB-D676-4779-9AE6-7634126B8BC0}" dt="2022-02-18T13:47:35.562" v="2961" actId="26606"/>
          <ac:cxnSpMkLst>
            <pc:docMk/>
            <pc:sldMk cId="1737524470" sldId="324"/>
            <ac:cxnSpMk id="14" creationId="{4A65E4E8-1272-4386-BDFE-0129D7A7E2D4}"/>
          </ac:cxnSpMkLst>
        </pc:cxnChg>
        <pc:cxnChg chg="add del">
          <ac:chgData name="Игорь Высоков" userId="5802526d6cbe07f4" providerId="LiveId" clId="{23A588EB-D676-4779-9AE6-7634126B8BC0}" dt="2022-02-18T13:47:36.886" v="2963" actId="26606"/>
          <ac:cxnSpMkLst>
            <pc:docMk/>
            <pc:sldMk cId="1737524470" sldId="324"/>
            <ac:cxnSpMk id="15" creationId="{FB6C69DA-1F01-4590-81E9-13252B52F755}"/>
          </ac:cxnSpMkLst>
        </pc:cxnChg>
        <pc:cxnChg chg="add del">
          <ac:chgData name="Игорь Высоков" userId="5802526d6cbe07f4" providerId="LiveId" clId="{23A588EB-D676-4779-9AE6-7634126B8BC0}" dt="2022-02-18T13:47:35.562" v="2961" actId="26606"/>
          <ac:cxnSpMkLst>
            <pc:docMk/>
            <pc:sldMk cId="1737524470" sldId="324"/>
            <ac:cxnSpMk id="16" creationId="{A6515F51-DBC6-42B8-9C34-749F69BB6561}"/>
          </ac:cxnSpMkLst>
        </pc:cxnChg>
        <pc:cxnChg chg="add del">
          <ac:chgData name="Игорь Высоков" userId="5802526d6cbe07f4" providerId="LiveId" clId="{23A588EB-D676-4779-9AE6-7634126B8BC0}" dt="2022-02-18T13:47:36.886" v="2963" actId="26606"/>
          <ac:cxnSpMkLst>
            <pc:docMk/>
            <pc:sldMk cId="1737524470" sldId="324"/>
            <ac:cxnSpMk id="17" creationId="{FC2949E2-18AB-4264-8828-9EF5EC221B81}"/>
          </ac:cxnSpMkLst>
        </pc:cxnChg>
        <pc:cxnChg chg="add del">
          <ac:chgData name="Игорь Высоков" userId="5802526d6cbe07f4" providerId="LiveId" clId="{23A588EB-D676-4779-9AE6-7634126B8BC0}" dt="2022-02-18T13:47:35.562" v="2961" actId="26606"/>
          <ac:cxnSpMkLst>
            <pc:docMk/>
            <pc:sldMk cId="1737524470" sldId="324"/>
            <ac:cxnSpMk id="18" creationId="{873F5967-4993-405D-A3E6-84DCEFF44C2A}"/>
          </ac:cxnSpMkLst>
        </pc:cxnChg>
        <pc:cxnChg chg="add del">
          <ac:chgData name="Игорь Высоков" userId="5802526d6cbe07f4" providerId="LiveId" clId="{23A588EB-D676-4779-9AE6-7634126B8BC0}" dt="2022-02-18T13:47:36.886" v="2963" actId="26606"/>
          <ac:cxnSpMkLst>
            <pc:docMk/>
            <pc:sldMk cId="1737524470" sldId="324"/>
            <ac:cxnSpMk id="19" creationId="{A4CE67A6-68B6-405C-8200-32A6FD6D911D}"/>
          </ac:cxnSpMkLst>
        </pc:cxnChg>
        <pc:cxnChg chg="add del">
          <ac:chgData name="Игорь Высоков" userId="5802526d6cbe07f4" providerId="LiveId" clId="{23A588EB-D676-4779-9AE6-7634126B8BC0}" dt="2022-02-18T13:47:35.562" v="2961" actId="26606"/>
          <ac:cxnSpMkLst>
            <pc:docMk/>
            <pc:sldMk cId="1737524470" sldId="324"/>
            <ac:cxnSpMk id="20" creationId="{A3A523CC-BD6C-4A0D-B9DB-1DC2CE1E22F0}"/>
          </ac:cxnSpMkLst>
        </pc:cxnChg>
        <pc:cxnChg chg="add del">
          <ac:chgData name="Игорь Высоков" userId="5802526d6cbe07f4" providerId="LiveId" clId="{23A588EB-D676-4779-9AE6-7634126B8BC0}" dt="2022-02-18T13:47:36.886" v="2963" actId="26606"/>
          <ac:cxnSpMkLst>
            <pc:docMk/>
            <pc:sldMk cId="1737524470" sldId="324"/>
            <ac:cxnSpMk id="21" creationId="{7D616417-585C-4737-9D95-95EFB91996CC}"/>
          </ac:cxnSpMkLst>
        </pc:cxnChg>
        <pc:cxnChg chg="add">
          <ac:chgData name="Игорь Высоков" userId="5802526d6cbe07f4" providerId="LiveId" clId="{23A588EB-D676-4779-9AE6-7634126B8BC0}" dt="2022-02-18T13:47:36.886" v="2964" actId="26606"/>
          <ac:cxnSpMkLst>
            <pc:docMk/>
            <pc:sldMk cId="1737524470" sldId="324"/>
            <ac:cxnSpMk id="25" creationId="{8C1DF613-CD5C-4D37-9F6C-843AFBBBDEF2}"/>
          </ac:cxnSpMkLst>
        </pc:cxnChg>
        <pc:cxnChg chg="add">
          <ac:chgData name="Игорь Высоков" userId="5802526d6cbe07f4" providerId="LiveId" clId="{23A588EB-D676-4779-9AE6-7634126B8BC0}" dt="2022-02-18T13:47:36.886" v="2964" actId="26606"/>
          <ac:cxnSpMkLst>
            <pc:docMk/>
            <pc:sldMk cId="1737524470" sldId="324"/>
            <ac:cxnSpMk id="26" creationId="{8CB56F5D-A737-4E56-BCDD-0F992B89C804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13:48:57.991" v="3068" actId="26606"/>
        <pc:sldMkLst>
          <pc:docMk/>
          <pc:sldMk cId="4251872252" sldId="325"/>
        </pc:sldMkLst>
        <pc:spChg chg="mod">
          <ac:chgData name="Игорь Высоков" userId="5802526d6cbe07f4" providerId="LiveId" clId="{23A588EB-D676-4779-9AE6-7634126B8BC0}" dt="2022-02-18T13:48:57.991" v="3068" actId="26606"/>
          <ac:spMkLst>
            <pc:docMk/>
            <pc:sldMk cId="4251872252" sldId="325"/>
            <ac:spMk id="2" creationId="{46B31180-5971-48C7-A482-FDD3C8D63E40}"/>
          </ac:spMkLst>
        </pc:spChg>
        <pc:spChg chg="del mod">
          <ac:chgData name="Игорь Высоков" userId="5802526d6cbe07f4" providerId="LiveId" clId="{23A588EB-D676-4779-9AE6-7634126B8BC0}" dt="2022-02-18T13:48:57.991" v="3068" actId="26606"/>
          <ac:spMkLst>
            <pc:docMk/>
            <pc:sldMk cId="4251872252" sldId="325"/>
            <ac:spMk id="3" creationId="{FCD3D235-8D49-4E72-BA81-0530DF67356A}"/>
          </ac:spMkLst>
        </pc:spChg>
        <pc:spChg chg="add del">
          <ac:chgData name="Игорь Высоков" userId="5802526d6cbe07f4" providerId="LiveId" clId="{23A588EB-D676-4779-9AE6-7634126B8BC0}" dt="2022-02-18T13:48:53.731" v="3065" actId="26606"/>
          <ac:spMkLst>
            <pc:docMk/>
            <pc:sldMk cId="4251872252" sldId="325"/>
            <ac:spMk id="8" creationId="{81775E6C-9FE7-4AE4-ABE7-2568D95DEAE0}"/>
          </ac:spMkLst>
        </pc:spChg>
        <pc:spChg chg="add">
          <ac:chgData name="Игорь Высоков" userId="5802526d6cbe07f4" providerId="LiveId" clId="{23A588EB-D676-4779-9AE6-7634126B8BC0}" dt="2022-02-18T13:48:57.991" v="3068" actId="26606"/>
          <ac:spMkLst>
            <pc:docMk/>
            <pc:sldMk cId="4251872252" sldId="325"/>
            <ac:spMk id="9" creationId="{A6CA7A60-8DF8-4B78-BFE3-B372B90AB9F5}"/>
          </ac:spMkLst>
        </pc:spChg>
        <pc:spChg chg="add del">
          <ac:chgData name="Игорь Высоков" userId="5802526d6cbe07f4" providerId="LiveId" clId="{23A588EB-D676-4779-9AE6-7634126B8BC0}" dt="2022-02-18T13:48:53.731" v="3065" actId="26606"/>
          <ac:spMkLst>
            <pc:docMk/>
            <pc:sldMk cId="4251872252" sldId="325"/>
            <ac:spMk id="10" creationId="{8AAE0423-BDD0-446E-8E7E-AD39C661C917}"/>
          </ac:spMkLst>
        </pc:spChg>
        <pc:spChg chg="add">
          <ac:chgData name="Игорь Высоков" userId="5802526d6cbe07f4" providerId="LiveId" clId="{23A588EB-D676-4779-9AE6-7634126B8BC0}" dt="2022-02-18T13:48:57.991" v="3068" actId="26606"/>
          <ac:spMkLst>
            <pc:docMk/>
            <pc:sldMk cId="4251872252" sldId="325"/>
            <ac:spMk id="11" creationId="{FF4BD241-F172-410B-B0DE-9D7344B35BA6}"/>
          </ac:spMkLst>
        </pc:spChg>
        <pc:spChg chg="add del">
          <ac:chgData name="Игорь Высоков" userId="5802526d6cbe07f4" providerId="LiveId" clId="{23A588EB-D676-4779-9AE6-7634126B8BC0}" dt="2022-02-18T13:48:57.976" v="3067" actId="26606"/>
          <ac:spMkLst>
            <pc:docMk/>
            <pc:sldMk cId="4251872252" sldId="325"/>
            <ac:spMk id="17" creationId="{81775E6C-9FE7-4AE4-ABE7-2568D95DEAE0}"/>
          </ac:spMkLst>
        </pc:spChg>
        <pc:spChg chg="add del">
          <ac:chgData name="Игорь Высоков" userId="5802526d6cbe07f4" providerId="LiveId" clId="{23A588EB-D676-4779-9AE6-7634126B8BC0}" dt="2022-02-18T13:48:57.976" v="3067" actId="26606"/>
          <ac:spMkLst>
            <pc:docMk/>
            <pc:sldMk cId="4251872252" sldId="325"/>
            <ac:spMk id="19" creationId="{6F1D8699-067D-4768-9F87-3E302B3797BC}"/>
          </ac:spMkLst>
        </pc:spChg>
        <pc:graphicFrameChg chg="add">
          <ac:chgData name="Игорь Высоков" userId="5802526d6cbe07f4" providerId="LiveId" clId="{23A588EB-D676-4779-9AE6-7634126B8BC0}" dt="2022-02-18T13:48:57.991" v="3068" actId="26606"/>
          <ac:graphicFrameMkLst>
            <pc:docMk/>
            <pc:sldMk cId="4251872252" sldId="325"/>
            <ac:graphicFrameMk id="5" creationId="{9378CAF4-4DC5-492D-8C50-AE3F2FE6FFBA}"/>
          </ac:graphicFrameMkLst>
        </pc:graphicFrameChg>
        <pc:cxnChg chg="add del">
          <ac:chgData name="Игорь Высоков" userId="5802526d6cbe07f4" providerId="LiveId" clId="{23A588EB-D676-4779-9AE6-7634126B8BC0}" dt="2022-02-18T13:48:53.731" v="3065" actId="26606"/>
          <ac:cxnSpMkLst>
            <pc:docMk/>
            <pc:sldMk cId="4251872252" sldId="325"/>
            <ac:cxnSpMk id="12" creationId="{1F4B48C8-2A0F-488D-AD2B-8302238506AD}"/>
          </ac:cxnSpMkLst>
        </pc:cxnChg>
        <pc:cxnChg chg="add">
          <ac:chgData name="Игорь Высоков" userId="5802526d6cbe07f4" providerId="LiveId" clId="{23A588EB-D676-4779-9AE6-7634126B8BC0}" dt="2022-02-18T13:48:57.991" v="3068" actId="26606"/>
          <ac:cxnSpMkLst>
            <pc:docMk/>
            <pc:sldMk cId="4251872252" sldId="325"/>
            <ac:cxnSpMk id="13" creationId="{F1CEFB97-33B1-4F90-A6B8-EAA26EEA1E7E}"/>
          </ac:cxnSpMkLst>
        </pc:cxnChg>
        <pc:cxnChg chg="add del">
          <ac:chgData name="Игорь Высоков" userId="5802526d6cbe07f4" providerId="LiveId" clId="{23A588EB-D676-4779-9AE6-7634126B8BC0}" dt="2022-02-18T13:48:53.731" v="3065" actId="26606"/>
          <ac:cxnSpMkLst>
            <pc:docMk/>
            <pc:sldMk cId="4251872252" sldId="325"/>
            <ac:cxnSpMk id="14" creationId="{C6BEB5BD-6C08-40C8-8912-A7FAB7C45A92}"/>
          </ac:cxnSpMkLst>
        </pc:cxnChg>
        <pc:cxnChg chg="add del">
          <ac:chgData name="Игорь Высоков" userId="5802526d6cbe07f4" providerId="LiveId" clId="{23A588EB-D676-4779-9AE6-7634126B8BC0}" dt="2022-02-18T13:48:57.976" v="3067" actId="26606"/>
          <ac:cxnSpMkLst>
            <pc:docMk/>
            <pc:sldMk cId="4251872252" sldId="325"/>
            <ac:cxnSpMk id="16" creationId="{A3B4C179-2540-4304-9C9C-2AAAA53EFDC7}"/>
          </ac:cxnSpMkLst>
        </pc:cxnChg>
        <pc:cxnChg chg="add del">
          <ac:chgData name="Игорь Высоков" userId="5802526d6cbe07f4" providerId="LiveId" clId="{23A588EB-D676-4779-9AE6-7634126B8BC0}" dt="2022-02-18T13:48:57.976" v="3067" actId="26606"/>
          <ac:cxnSpMkLst>
            <pc:docMk/>
            <pc:sldMk cId="4251872252" sldId="325"/>
            <ac:cxnSpMk id="18" creationId="{C5950BAB-F521-4A52-A263-D105789771E6}"/>
          </ac:cxnSpMkLst>
        </pc:cxnChg>
        <pc:cxnChg chg="add del">
          <ac:chgData name="Игорь Высоков" userId="5802526d6cbe07f4" providerId="LiveId" clId="{23A588EB-D676-4779-9AE6-7634126B8BC0}" dt="2022-02-18T13:48:57.976" v="3067" actId="26606"/>
          <ac:cxnSpMkLst>
            <pc:docMk/>
            <pc:sldMk cId="4251872252" sldId="325"/>
            <ac:cxnSpMk id="20" creationId="{B3087726-EFA7-48B6-8527-80902BB5587C}"/>
          </ac:cxnSpMkLst>
        </pc:cxnChg>
        <pc:cxnChg chg="add del">
          <ac:chgData name="Игорь Высоков" userId="5802526d6cbe07f4" providerId="LiveId" clId="{23A588EB-D676-4779-9AE6-7634126B8BC0}" dt="2022-02-18T13:48:57.976" v="3067" actId="26606"/>
          <ac:cxnSpMkLst>
            <pc:docMk/>
            <pc:sldMk cId="4251872252" sldId="325"/>
            <ac:cxnSpMk id="21" creationId="{E8A66062-E0FE-4EE7-9840-EC05B87ACF47}"/>
          </ac:cxnSpMkLst>
        </pc:cxnChg>
        <pc:cxnChg chg="add del">
          <ac:chgData name="Игорь Высоков" userId="5802526d6cbe07f4" providerId="LiveId" clId="{23A588EB-D676-4779-9AE6-7634126B8BC0}" dt="2022-02-18T13:48:57.976" v="3067" actId="26606"/>
          <ac:cxnSpMkLst>
            <pc:docMk/>
            <pc:sldMk cId="4251872252" sldId="325"/>
            <ac:cxnSpMk id="22" creationId="{8E972B62-9819-493C-A305-2C04A2D43252}"/>
          </ac:cxnSpMkLst>
        </pc:cxnChg>
        <pc:cxnChg chg="add del">
          <ac:chgData name="Игорь Высоков" userId="5802526d6cbe07f4" providerId="LiveId" clId="{23A588EB-D676-4779-9AE6-7634126B8BC0}" dt="2022-02-18T13:48:57.976" v="3067" actId="26606"/>
          <ac:cxnSpMkLst>
            <pc:docMk/>
            <pc:sldMk cId="4251872252" sldId="325"/>
            <ac:cxnSpMk id="23" creationId="{7A364443-B44B-44C9-B8C4-AED23CB62151}"/>
          </ac:cxnSpMkLst>
        </pc:cxnChg>
      </pc:sldChg>
      <pc:sldChg chg="addSp delSp modSp new mod setBg">
        <pc:chgData name="Игорь Высоков" userId="5802526d6cbe07f4" providerId="LiveId" clId="{23A588EB-D676-4779-9AE6-7634126B8BC0}" dt="2022-02-18T13:51:42.268" v="3238" actId="26606"/>
        <pc:sldMkLst>
          <pc:docMk/>
          <pc:sldMk cId="1122241343" sldId="326"/>
        </pc:sldMkLst>
        <pc:spChg chg="mod">
          <ac:chgData name="Игорь Высоков" userId="5802526d6cbe07f4" providerId="LiveId" clId="{23A588EB-D676-4779-9AE6-7634126B8BC0}" dt="2022-02-18T13:51:42.268" v="3238" actId="26606"/>
          <ac:spMkLst>
            <pc:docMk/>
            <pc:sldMk cId="1122241343" sldId="326"/>
            <ac:spMk id="2" creationId="{CF29ED24-5F57-454A-9821-3CFD7056808D}"/>
          </ac:spMkLst>
        </pc:spChg>
        <pc:spChg chg="add del mod">
          <ac:chgData name="Игорь Высоков" userId="5802526d6cbe07f4" providerId="LiveId" clId="{23A588EB-D676-4779-9AE6-7634126B8BC0}" dt="2022-02-18T13:51:42.268" v="3238" actId="26606"/>
          <ac:spMkLst>
            <pc:docMk/>
            <pc:sldMk cId="1122241343" sldId="326"/>
            <ac:spMk id="3" creationId="{6BD34ED8-A574-4727-B466-4C9E65BF568F}"/>
          </ac:spMkLst>
        </pc:spChg>
        <pc:spChg chg="add">
          <ac:chgData name="Игорь Высоков" userId="5802526d6cbe07f4" providerId="LiveId" clId="{23A588EB-D676-4779-9AE6-7634126B8BC0}" dt="2022-02-18T13:51:42.268" v="3238" actId="26606"/>
          <ac:spMkLst>
            <pc:docMk/>
            <pc:sldMk cId="1122241343" sldId="326"/>
            <ac:spMk id="8" creationId="{9F2280E7-C41F-468E-9B90-F9CCEFF116F1}"/>
          </ac:spMkLst>
        </pc:spChg>
        <pc:graphicFrameChg chg="add del modGraphic">
          <ac:chgData name="Игорь Высоков" userId="5802526d6cbe07f4" providerId="LiveId" clId="{23A588EB-D676-4779-9AE6-7634126B8BC0}" dt="2022-02-18T13:50:32.203" v="3093" actId="1032"/>
          <ac:graphicFrameMkLst>
            <pc:docMk/>
            <pc:sldMk cId="1122241343" sldId="326"/>
            <ac:graphicFrameMk id="4" creationId="{7B83F159-C547-48D6-879C-37DEF8A5AD4E}"/>
          </ac:graphicFrameMkLst>
        </pc:graphicFrameChg>
        <pc:cxnChg chg="add">
          <ac:chgData name="Игорь Высоков" userId="5802526d6cbe07f4" providerId="LiveId" clId="{23A588EB-D676-4779-9AE6-7634126B8BC0}" dt="2022-02-18T13:51:42.268" v="3238" actId="26606"/>
          <ac:cxnSpMkLst>
            <pc:docMk/>
            <pc:sldMk cId="1122241343" sldId="326"/>
            <ac:cxnSpMk id="10" creationId="{546BEE7D-E1CB-4E40-A841-6C2F1C6D3E3F}"/>
          </ac:cxnSpMkLst>
        </pc:cxnChg>
        <pc:cxnChg chg="add">
          <ac:chgData name="Игорь Высоков" userId="5802526d6cbe07f4" providerId="LiveId" clId="{23A588EB-D676-4779-9AE6-7634126B8BC0}" dt="2022-02-18T13:51:42.268" v="3238" actId="26606"/>
          <ac:cxnSpMkLst>
            <pc:docMk/>
            <pc:sldMk cId="1122241343" sldId="326"/>
            <ac:cxnSpMk id="12" creationId="{87A7FAF3-0336-4EB0-BFEE-05F79B6C2E01}"/>
          </ac:cxnSpMkLst>
        </pc:cxnChg>
      </pc:sldChg>
      <pc:sldChg chg="addSp modSp new mod setBg">
        <pc:chgData name="Игорь Высоков" userId="5802526d6cbe07f4" providerId="LiveId" clId="{23A588EB-D676-4779-9AE6-7634126B8BC0}" dt="2022-02-18T13:52:59.667" v="3365" actId="26606"/>
        <pc:sldMkLst>
          <pc:docMk/>
          <pc:sldMk cId="2905605370" sldId="327"/>
        </pc:sldMkLst>
        <pc:spChg chg="mod">
          <ac:chgData name="Игорь Высоков" userId="5802526d6cbe07f4" providerId="LiveId" clId="{23A588EB-D676-4779-9AE6-7634126B8BC0}" dt="2022-02-18T13:52:59.667" v="3365" actId="26606"/>
          <ac:spMkLst>
            <pc:docMk/>
            <pc:sldMk cId="2905605370" sldId="327"/>
            <ac:spMk id="2" creationId="{AB794C27-9661-4105-ABED-528CCF9CB4AB}"/>
          </ac:spMkLst>
        </pc:spChg>
        <pc:spChg chg="mod">
          <ac:chgData name="Игорь Высоков" userId="5802526d6cbe07f4" providerId="LiveId" clId="{23A588EB-D676-4779-9AE6-7634126B8BC0}" dt="2022-02-18T13:52:59.667" v="3365" actId="26606"/>
          <ac:spMkLst>
            <pc:docMk/>
            <pc:sldMk cId="2905605370" sldId="327"/>
            <ac:spMk id="3" creationId="{77993826-CC73-4595-9BF9-9CC56C95A6C2}"/>
          </ac:spMkLst>
        </pc:spChg>
        <pc:spChg chg="add">
          <ac:chgData name="Игорь Высоков" userId="5802526d6cbe07f4" providerId="LiveId" clId="{23A588EB-D676-4779-9AE6-7634126B8BC0}" dt="2022-02-18T13:52:59.667" v="3365" actId="26606"/>
          <ac:spMkLst>
            <pc:docMk/>
            <pc:sldMk cId="2905605370" sldId="327"/>
            <ac:spMk id="8" creationId="{81775E6C-9FE7-4AE4-ABE7-2568D95DEAE0}"/>
          </ac:spMkLst>
        </pc:spChg>
        <pc:spChg chg="add">
          <ac:chgData name="Игорь Высоков" userId="5802526d6cbe07f4" providerId="LiveId" clId="{23A588EB-D676-4779-9AE6-7634126B8BC0}" dt="2022-02-18T13:52:59.667" v="3365" actId="26606"/>
          <ac:spMkLst>
            <pc:docMk/>
            <pc:sldMk cId="2905605370" sldId="327"/>
            <ac:spMk id="10" creationId="{6F1D8699-067D-4768-9F87-3E302B3797BC}"/>
          </ac:spMkLst>
        </pc:spChg>
        <pc:cxnChg chg="add">
          <ac:chgData name="Игорь Высоков" userId="5802526d6cbe07f4" providerId="LiveId" clId="{23A588EB-D676-4779-9AE6-7634126B8BC0}" dt="2022-02-18T13:52:59.667" v="3365" actId="26606"/>
          <ac:cxnSpMkLst>
            <pc:docMk/>
            <pc:sldMk cId="2905605370" sldId="327"/>
            <ac:cxnSpMk id="12" creationId="{E8A66062-E0FE-4EE7-9840-EC05B87ACF47}"/>
          </ac:cxnSpMkLst>
        </pc:cxnChg>
        <pc:cxnChg chg="add">
          <ac:chgData name="Игорь Высоков" userId="5802526d6cbe07f4" providerId="LiveId" clId="{23A588EB-D676-4779-9AE6-7634126B8BC0}" dt="2022-02-18T13:52:59.667" v="3365" actId="26606"/>
          <ac:cxnSpMkLst>
            <pc:docMk/>
            <pc:sldMk cId="2905605370" sldId="327"/>
            <ac:cxnSpMk id="14" creationId="{7A364443-B44B-44C9-B8C4-AED23CB62151}"/>
          </ac:cxnSpMkLst>
        </pc:cxnChg>
        <pc:cxnChg chg="add">
          <ac:chgData name="Игорь Высоков" userId="5802526d6cbe07f4" providerId="LiveId" clId="{23A588EB-D676-4779-9AE6-7634126B8BC0}" dt="2022-02-18T13:52:59.667" v="3365" actId="26606"/>
          <ac:cxnSpMkLst>
            <pc:docMk/>
            <pc:sldMk cId="2905605370" sldId="327"/>
            <ac:cxnSpMk id="16" creationId="{B3087726-EFA7-48B6-8527-80902BB5587C}"/>
          </ac:cxnSpMkLst>
        </pc:cxnChg>
        <pc:cxnChg chg="add">
          <ac:chgData name="Игорь Высоков" userId="5802526d6cbe07f4" providerId="LiveId" clId="{23A588EB-D676-4779-9AE6-7634126B8BC0}" dt="2022-02-18T13:52:59.667" v="3365" actId="26606"/>
          <ac:cxnSpMkLst>
            <pc:docMk/>
            <pc:sldMk cId="2905605370" sldId="327"/>
            <ac:cxnSpMk id="18" creationId="{384CA14D-52DC-4F3C-A1CE-235B99A179A8}"/>
          </ac:cxnSpMkLst>
        </pc:cxnChg>
        <pc:cxnChg chg="add">
          <ac:chgData name="Игорь Высоков" userId="5802526d6cbe07f4" providerId="LiveId" clId="{23A588EB-D676-4779-9AE6-7634126B8BC0}" dt="2022-02-18T13:52:59.667" v="3365" actId="26606"/>
          <ac:cxnSpMkLst>
            <pc:docMk/>
            <pc:sldMk cId="2905605370" sldId="327"/>
            <ac:cxnSpMk id="20" creationId="{A3B4C179-2540-4304-9C9C-2AAAA53EFDC7}"/>
          </ac:cxnSpMkLst>
        </pc:cxnChg>
        <pc:cxnChg chg="add">
          <ac:chgData name="Игорь Высоков" userId="5802526d6cbe07f4" providerId="LiveId" clId="{23A588EB-D676-4779-9AE6-7634126B8BC0}" dt="2022-02-18T13:52:59.667" v="3365" actId="26606"/>
          <ac:cxnSpMkLst>
            <pc:docMk/>
            <pc:sldMk cId="2905605370" sldId="327"/>
            <ac:cxnSpMk id="22" creationId="{C5950BAB-F521-4A52-A263-D105789771E6}"/>
          </ac:cxnSpMkLst>
        </pc:cxnChg>
      </pc:sldChg>
      <pc:sldChg chg="addSp modSp new mod setBg">
        <pc:chgData name="Игорь Высоков" userId="5802526d6cbe07f4" providerId="LiveId" clId="{23A588EB-D676-4779-9AE6-7634126B8BC0}" dt="2022-02-18T13:55:12.731" v="3524" actId="26606"/>
        <pc:sldMkLst>
          <pc:docMk/>
          <pc:sldMk cId="1978442065" sldId="328"/>
        </pc:sldMkLst>
        <pc:spChg chg="mod">
          <ac:chgData name="Игорь Высоков" userId="5802526d6cbe07f4" providerId="LiveId" clId="{23A588EB-D676-4779-9AE6-7634126B8BC0}" dt="2022-02-18T13:55:12.731" v="3524" actId="26606"/>
          <ac:spMkLst>
            <pc:docMk/>
            <pc:sldMk cId="1978442065" sldId="328"/>
            <ac:spMk id="2" creationId="{45C55947-DC07-44DD-8466-20C474563E2B}"/>
          </ac:spMkLst>
        </pc:spChg>
        <pc:spChg chg="mod">
          <ac:chgData name="Игорь Высоков" userId="5802526d6cbe07f4" providerId="LiveId" clId="{23A588EB-D676-4779-9AE6-7634126B8BC0}" dt="2022-02-18T13:55:12.731" v="3524" actId="26606"/>
          <ac:spMkLst>
            <pc:docMk/>
            <pc:sldMk cId="1978442065" sldId="328"/>
            <ac:spMk id="3" creationId="{6D9E33A6-3793-47C6-8DEB-55CFE91D5AB5}"/>
          </ac:spMkLst>
        </pc:spChg>
        <pc:spChg chg="add">
          <ac:chgData name="Игорь Высоков" userId="5802526d6cbe07f4" providerId="LiveId" clId="{23A588EB-D676-4779-9AE6-7634126B8BC0}" dt="2022-02-18T13:55:12.731" v="3524" actId="26606"/>
          <ac:spMkLst>
            <pc:docMk/>
            <pc:sldMk cId="1978442065" sldId="328"/>
            <ac:spMk id="8" creationId="{81775E6C-9FE7-4AE4-ABE7-2568D95DEAE0}"/>
          </ac:spMkLst>
        </pc:spChg>
        <pc:spChg chg="add">
          <ac:chgData name="Игорь Высоков" userId="5802526d6cbe07f4" providerId="LiveId" clId="{23A588EB-D676-4779-9AE6-7634126B8BC0}" dt="2022-02-18T13:55:12.731" v="3524" actId="26606"/>
          <ac:spMkLst>
            <pc:docMk/>
            <pc:sldMk cId="1978442065" sldId="328"/>
            <ac:spMk id="10" creationId="{8CECB99A-E2AB-482F-A307-48795531018B}"/>
          </ac:spMkLst>
        </pc:spChg>
        <pc:cxnChg chg="add">
          <ac:chgData name="Игорь Высоков" userId="5802526d6cbe07f4" providerId="LiveId" clId="{23A588EB-D676-4779-9AE6-7634126B8BC0}" dt="2022-02-18T13:55:12.731" v="3524" actId="26606"/>
          <ac:cxnSpMkLst>
            <pc:docMk/>
            <pc:sldMk cId="1978442065" sldId="328"/>
            <ac:cxnSpMk id="12" creationId="{E8A66062-E0FE-4EE7-9840-EC05B87ACF47}"/>
          </ac:cxnSpMkLst>
        </pc:cxnChg>
        <pc:cxnChg chg="add">
          <ac:chgData name="Игорь Высоков" userId="5802526d6cbe07f4" providerId="LiveId" clId="{23A588EB-D676-4779-9AE6-7634126B8BC0}" dt="2022-02-18T13:55:12.731" v="3524" actId="26606"/>
          <ac:cxnSpMkLst>
            <pc:docMk/>
            <pc:sldMk cId="1978442065" sldId="328"/>
            <ac:cxnSpMk id="14" creationId="{A3B4C179-2540-4304-9C9C-2AAAA53EFDC7}"/>
          </ac:cxnSpMkLst>
        </pc:cxnChg>
      </pc:sldChg>
      <pc:sldChg chg="addSp delSp modSp new mod">
        <pc:chgData name="Игорь Высоков" userId="5802526d6cbe07f4" providerId="LiveId" clId="{23A588EB-D676-4779-9AE6-7634126B8BC0}" dt="2022-02-18T14:03:55.823" v="3763" actId="20577"/>
        <pc:sldMkLst>
          <pc:docMk/>
          <pc:sldMk cId="2806876110" sldId="329"/>
        </pc:sldMkLst>
        <pc:spChg chg="mod">
          <ac:chgData name="Игорь Высоков" userId="5802526d6cbe07f4" providerId="LiveId" clId="{23A588EB-D676-4779-9AE6-7634126B8BC0}" dt="2022-02-18T13:55:35.072" v="3546" actId="20577"/>
          <ac:spMkLst>
            <pc:docMk/>
            <pc:sldMk cId="2806876110" sldId="329"/>
            <ac:spMk id="2" creationId="{6A3F6BC7-37E1-4E64-A399-73D10376E07B}"/>
          </ac:spMkLst>
        </pc:spChg>
        <pc:spChg chg="del mod">
          <ac:chgData name="Игорь Высоков" userId="5802526d6cbe07f4" providerId="LiveId" clId="{23A588EB-D676-4779-9AE6-7634126B8BC0}" dt="2022-02-18T13:56:14.379" v="3604" actId="1032"/>
          <ac:spMkLst>
            <pc:docMk/>
            <pc:sldMk cId="2806876110" sldId="329"/>
            <ac:spMk id="3" creationId="{E1B4460F-2128-43D5-B5C4-78E84C7657E7}"/>
          </ac:spMkLst>
        </pc:spChg>
        <pc:graphicFrameChg chg="add mod modGraphic">
          <ac:chgData name="Игорь Высоков" userId="5802526d6cbe07f4" providerId="LiveId" clId="{23A588EB-D676-4779-9AE6-7634126B8BC0}" dt="2022-02-18T14:03:55.823" v="3763" actId="20577"/>
          <ac:graphicFrameMkLst>
            <pc:docMk/>
            <pc:sldMk cId="2806876110" sldId="329"/>
            <ac:graphicFrameMk id="4" creationId="{346202C8-C58A-4BB7-AD43-281E560E5843}"/>
          </ac:graphicFrameMkLst>
        </pc:graphicFrameChg>
      </pc:sldChg>
      <pc:sldChg chg="addSp delSp modSp new mod modClrScheme chgLayout">
        <pc:chgData name="Игорь Высоков" userId="5802526d6cbe07f4" providerId="LiveId" clId="{23A588EB-D676-4779-9AE6-7634126B8BC0}" dt="2022-02-18T14:11:49.615" v="4041" actId="20577"/>
        <pc:sldMkLst>
          <pc:docMk/>
          <pc:sldMk cId="1415648294" sldId="330"/>
        </pc:sldMkLst>
        <pc:spChg chg="mod ord">
          <ac:chgData name="Игорь Высоков" userId="5802526d6cbe07f4" providerId="LiveId" clId="{23A588EB-D676-4779-9AE6-7634126B8BC0}" dt="2022-02-18T14:11:49.615" v="4041" actId="20577"/>
          <ac:spMkLst>
            <pc:docMk/>
            <pc:sldMk cId="1415648294" sldId="330"/>
            <ac:spMk id="2" creationId="{244C890D-B311-4966-86F1-98E9E345CA79}"/>
          </ac:spMkLst>
        </pc:spChg>
        <pc:spChg chg="del mod ord">
          <ac:chgData name="Игорь Высоков" userId="5802526d6cbe07f4" providerId="LiveId" clId="{23A588EB-D676-4779-9AE6-7634126B8BC0}" dt="2022-02-18T14:06:51.723" v="3799" actId="700"/>
          <ac:spMkLst>
            <pc:docMk/>
            <pc:sldMk cId="1415648294" sldId="330"/>
            <ac:spMk id="3" creationId="{5C93B0A0-CB39-43FD-944E-CACE8F447389}"/>
          </ac:spMkLst>
        </pc:spChg>
        <pc:spChg chg="add mod ord">
          <ac:chgData name="Игорь Высоков" userId="5802526d6cbe07f4" providerId="LiveId" clId="{23A588EB-D676-4779-9AE6-7634126B8BC0}" dt="2022-02-18T14:07:06.213" v="3825" actId="20577"/>
          <ac:spMkLst>
            <pc:docMk/>
            <pc:sldMk cId="1415648294" sldId="330"/>
            <ac:spMk id="4" creationId="{32D98FE3-9C07-414A-9E0F-AA20134DD110}"/>
          </ac:spMkLst>
        </pc:spChg>
        <pc:spChg chg="add mod ord">
          <ac:chgData name="Игорь Высоков" userId="5802526d6cbe07f4" providerId="LiveId" clId="{23A588EB-D676-4779-9AE6-7634126B8BC0}" dt="2022-02-18T14:11:01.918" v="3936" actId="27636"/>
          <ac:spMkLst>
            <pc:docMk/>
            <pc:sldMk cId="1415648294" sldId="330"/>
            <ac:spMk id="5" creationId="{7E2AD7B1-B9D7-4EBF-91E7-0A80FB2CE5DA}"/>
          </ac:spMkLst>
        </pc:spChg>
        <pc:spChg chg="add mod ord">
          <ac:chgData name="Игорь Высоков" userId="5802526d6cbe07f4" providerId="LiveId" clId="{23A588EB-D676-4779-9AE6-7634126B8BC0}" dt="2022-02-18T14:07:27.084" v="3845" actId="20577"/>
          <ac:spMkLst>
            <pc:docMk/>
            <pc:sldMk cId="1415648294" sldId="330"/>
            <ac:spMk id="6" creationId="{10236EBA-3ED1-4739-85BC-097ECC276829}"/>
          </ac:spMkLst>
        </pc:spChg>
        <pc:spChg chg="add mod ord">
          <ac:chgData name="Игорь Высоков" userId="5802526d6cbe07f4" providerId="LiveId" clId="{23A588EB-D676-4779-9AE6-7634126B8BC0}" dt="2022-02-18T14:11:18.349" v="4040" actId="20577"/>
          <ac:spMkLst>
            <pc:docMk/>
            <pc:sldMk cId="1415648294" sldId="330"/>
            <ac:spMk id="7" creationId="{44123C93-AA0A-4D0E-A75B-DAB5B07E6074}"/>
          </ac:spMkLst>
        </pc:spChg>
      </pc:sldChg>
      <pc:sldChg chg="modSp new mod">
        <pc:chgData name="Игорь Высоков" userId="5802526d6cbe07f4" providerId="LiveId" clId="{23A588EB-D676-4779-9AE6-7634126B8BC0}" dt="2022-02-18T14:17:25.364" v="4148" actId="6549"/>
        <pc:sldMkLst>
          <pc:docMk/>
          <pc:sldMk cId="1146815691" sldId="331"/>
        </pc:sldMkLst>
        <pc:spChg chg="mod">
          <ac:chgData name="Игорь Высоков" userId="5802526d6cbe07f4" providerId="LiveId" clId="{23A588EB-D676-4779-9AE6-7634126B8BC0}" dt="2022-02-18T14:12:34.625" v="4059" actId="20577"/>
          <ac:spMkLst>
            <pc:docMk/>
            <pc:sldMk cId="1146815691" sldId="331"/>
            <ac:spMk id="2" creationId="{2C1D21C3-C2C3-4631-949A-50106E159AFE}"/>
          </ac:spMkLst>
        </pc:spChg>
        <pc:spChg chg="mod">
          <ac:chgData name="Игорь Высоков" userId="5802526d6cbe07f4" providerId="LiveId" clId="{23A588EB-D676-4779-9AE6-7634126B8BC0}" dt="2022-02-18T14:12:45.233" v="4079" actId="20577"/>
          <ac:spMkLst>
            <pc:docMk/>
            <pc:sldMk cId="1146815691" sldId="331"/>
            <ac:spMk id="3" creationId="{53C4B8C4-8167-41C5-8927-06EB5553E876}"/>
          </ac:spMkLst>
        </pc:spChg>
        <pc:spChg chg="mod">
          <ac:chgData name="Игорь Высоков" userId="5802526d6cbe07f4" providerId="LiveId" clId="{23A588EB-D676-4779-9AE6-7634126B8BC0}" dt="2022-02-18T14:16:17.915" v="4136" actId="20577"/>
          <ac:spMkLst>
            <pc:docMk/>
            <pc:sldMk cId="1146815691" sldId="331"/>
            <ac:spMk id="4" creationId="{DBDEF479-2E57-4C2B-853C-DBAFD4CBB4AF}"/>
          </ac:spMkLst>
        </pc:spChg>
        <pc:spChg chg="mod">
          <ac:chgData name="Игорь Высоков" userId="5802526d6cbe07f4" providerId="LiveId" clId="{23A588EB-D676-4779-9AE6-7634126B8BC0}" dt="2022-02-18T14:12:56.471" v="4098" actId="20577"/>
          <ac:spMkLst>
            <pc:docMk/>
            <pc:sldMk cId="1146815691" sldId="331"/>
            <ac:spMk id="5" creationId="{10391686-CDDD-4EF0-B371-7A435C0D174D}"/>
          </ac:spMkLst>
        </pc:spChg>
        <pc:spChg chg="mod">
          <ac:chgData name="Игорь Высоков" userId="5802526d6cbe07f4" providerId="LiveId" clId="{23A588EB-D676-4779-9AE6-7634126B8BC0}" dt="2022-02-18T14:17:25.364" v="4148" actId="6549"/>
          <ac:spMkLst>
            <pc:docMk/>
            <pc:sldMk cId="1146815691" sldId="331"/>
            <ac:spMk id="6" creationId="{E511B25D-4C11-4EC4-AE83-A195CD398478}"/>
          </ac:spMkLst>
        </pc:spChg>
      </pc:sldChg>
      <pc:sldChg chg="modSp new mod">
        <pc:chgData name="Игорь Высоков" userId="5802526d6cbe07f4" providerId="LiveId" clId="{23A588EB-D676-4779-9AE6-7634126B8BC0}" dt="2022-02-18T14:19:27.319" v="4194" actId="20577"/>
        <pc:sldMkLst>
          <pc:docMk/>
          <pc:sldMk cId="43606971" sldId="332"/>
        </pc:sldMkLst>
        <pc:spChg chg="mod">
          <ac:chgData name="Игорь Высоков" userId="5802526d6cbe07f4" providerId="LiveId" clId="{23A588EB-D676-4779-9AE6-7634126B8BC0}" dt="2022-02-18T14:13:23.849" v="4108" actId="20577"/>
          <ac:spMkLst>
            <pc:docMk/>
            <pc:sldMk cId="43606971" sldId="332"/>
            <ac:spMk id="2" creationId="{6FEEBC2E-9459-4DD3-9CBE-6BB4868B3E19}"/>
          </ac:spMkLst>
        </pc:spChg>
        <pc:spChg chg="mod">
          <ac:chgData name="Игорь Высоков" userId="5802526d6cbe07f4" providerId="LiveId" clId="{23A588EB-D676-4779-9AE6-7634126B8BC0}" dt="2022-02-18T14:18:23.650" v="4169" actId="20577"/>
          <ac:spMkLst>
            <pc:docMk/>
            <pc:sldMk cId="43606971" sldId="332"/>
            <ac:spMk id="3" creationId="{B632554B-F6BA-4B9D-B715-DE72C73FF2C2}"/>
          </ac:spMkLst>
        </pc:spChg>
        <pc:spChg chg="mod">
          <ac:chgData name="Игорь Высоков" userId="5802526d6cbe07f4" providerId="LiveId" clId="{23A588EB-D676-4779-9AE6-7634126B8BC0}" dt="2022-02-18T14:18:46.237" v="4191" actId="20577"/>
          <ac:spMkLst>
            <pc:docMk/>
            <pc:sldMk cId="43606971" sldId="332"/>
            <ac:spMk id="4" creationId="{41DBE35E-C30E-41F6-A6FA-2B8F55FD3C58}"/>
          </ac:spMkLst>
        </pc:spChg>
        <pc:spChg chg="mod">
          <ac:chgData name="Игорь Высоков" userId="5802526d6cbe07f4" providerId="LiveId" clId="{23A588EB-D676-4779-9AE6-7634126B8BC0}" dt="2022-02-18T14:18:31.228" v="4188" actId="20577"/>
          <ac:spMkLst>
            <pc:docMk/>
            <pc:sldMk cId="43606971" sldId="332"/>
            <ac:spMk id="5" creationId="{3B0D14A5-9CBD-4E5E-8F0C-FE817281414A}"/>
          </ac:spMkLst>
        </pc:spChg>
        <pc:spChg chg="mod">
          <ac:chgData name="Игорь Высоков" userId="5802526d6cbe07f4" providerId="LiveId" clId="{23A588EB-D676-4779-9AE6-7634126B8BC0}" dt="2022-02-18T14:19:27.319" v="4194" actId="20577"/>
          <ac:spMkLst>
            <pc:docMk/>
            <pc:sldMk cId="43606971" sldId="332"/>
            <ac:spMk id="6" creationId="{2976400B-7341-4C3B-A10C-DA83C353B6E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47C67-D840-4CF0-94CB-74972FB16B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545AE7-7773-4839-80E5-C3FA9A87CF69}">
      <dgm:prSet/>
      <dgm:spPr/>
      <dgm:t>
        <a:bodyPr/>
        <a:lstStyle/>
        <a:p>
          <a:r>
            <a:rPr lang="ru-RU"/>
            <a:t>Часть 1: Введение – определяет научные основы психологии, место психологии в системе наук, предмет и метод научного психологического познания</a:t>
          </a:r>
          <a:endParaRPr lang="en-US"/>
        </a:p>
      </dgm:t>
    </dgm:pt>
    <dgm:pt modelId="{4C30DFA8-D737-475B-AA6B-E2D38873D6C2}" type="parTrans" cxnId="{5C5C6F7D-705F-4167-841B-D2485EF1A9A1}">
      <dgm:prSet/>
      <dgm:spPr/>
      <dgm:t>
        <a:bodyPr/>
        <a:lstStyle/>
        <a:p>
          <a:endParaRPr lang="en-US"/>
        </a:p>
      </dgm:t>
    </dgm:pt>
    <dgm:pt modelId="{BD106854-0E69-4444-8FC4-C0CAB2F9EEC2}" type="sibTrans" cxnId="{5C5C6F7D-705F-4167-841B-D2485EF1A9A1}">
      <dgm:prSet/>
      <dgm:spPr/>
      <dgm:t>
        <a:bodyPr/>
        <a:lstStyle/>
        <a:p>
          <a:endParaRPr lang="en-US"/>
        </a:p>
      </dgm:t>
    </dgm:pt>
    <dgm:pt modelId="{97787740-369B-4175-A020-0E186E728D01}">
      <dgm:prSet/>
      <dgm:spPr/>
      <dgm:t>
        <a:bodyPr/>
        <a:lstStyle/>
        <a:p>
          <a:r>
            <a:rPr lang="ru-RU"/>
            <a:t>Часть 2: Человек как субъект деятельности – психология личности, мотивации и эмоций</a:t>
          </a:r>
          <a:endParaRPr lang="en-US"/>
        </a:p>
      </dgm:t>
    </dgm:pt>
    <dgm:pt modelId="{E82DAA87-6CD5-4B48-8582-FA675B60FFFA}" type="parTrans" cxnId="{47613FF1-DF18-42C3-867F-C4BAB7731A47}">
      <dgm:prSet/>
      <dgm:spPr/>
      <dgm:t>
        <a:bodyPr/>
        <a:lstStyle/>
        <a:p>
          <a:endParaRPr lang="en-US"/>
        </a:p>
      </dgm:t>
    </dgm:pt>
    <dgm:pt modelId="{DD08D673-2A24-4AAA-BDB1-913BCE89F534}" type="sibTrans" cxnId="{47613FF1-DF18-42C3-867F-C4BAB7731A47}">
      <dgm:prSet/>
      <dgm:spPr/>
      <dgm:t>
        <a:bodyPr/>
        <a:lstStyle/>
        <a:p>
          <a:endParaRPr lang="en-US"/>
        </a:p>
      </dgm:t>
    </dgm:pt>
    <dgm:pt modelId="{B28C0CD1-36C7-4193-A408-0D3953605884}">
      <dgm:prSet/>
      <dgm:spPr/>
      <dgm:t>
        <a:bodyPr/>
        <a:lstStyle/>
        <a:p>
          <a:r>
            <a:rPr lang="ru-RU"/>
            <a:t>Часть 3: Человек как субъект познания – психология познавательных процессов (ощущение, восприятие, мышление, память, внимание, воображение)</a:t>
          </a:r>
          <a:endParaRPr lang="en-US"/>
        </a:p>
      </dgm:t>
    </dgm:pt>
    <dgm:pt modelId="{6C7E2BC2-7CA8-4F72-8CBE-B79C64356042}" type="parTrans" cxnId="{78314260-89F1-41C1-9D95-C517E0EB93A3}">
      <dgm:prSet/>
      <dgm:spPr/>
      <dgm:t>
        <a:bodyPr/>
        <a:lstStyle/>
        <a:p>
          <a:endParaRPr lang="en-US"/>
        </a:p>
      </dgm:t>
    </dgm:pt>
    <dgm:pt modelId="{6FC9FC49-947F-4F3C-9C1C-6AE735783744}" type="sibTrans" cxnId="{78314260-89F1-41C1-9D95-C517E0EB93A3}">
      <dgm:prSet/>
      <dgm:spPr/>
      <dgm:t>
        <a:bodyPr/>
        <a:lstStyle/>
        <a:p>
          <a:endParaRPr lang="en-US"/>
        </a:p>
      </dgm:t>
    </dgm:pt>
    <dgm:pt modelId="{67519B11-D398-4751-BA37-5556E677753E}" type="pres">
      <dgm:prSet presAssocID="{C1947C67-D840-4CF0-94CB-74972FB16B49}" presName="root" presStyleCnt="0">
        <dgm:presLayoutVars>
          <dgm:dir/>
          <dgm:resizeHandles val="exact"/>
        </dgm:presLayoutVars>
      </dgm:prSet>
      <dgm:spPr/>
    </dgm:pt>
    <dgm:pt modelId="{7B9DDB5D-555D-430F-A2DA-906BFDE39E46}" type="pres">
      <dgm:prSet presAssocID="{E6545AE7-7773-4839-80E5-C3FA9A87CF69}" presName="compNode" presStyleCnt="0"/>
      <dgm:spPr/>
    </dgm:pt>
    <dgm:pt modelId="{02D2095E-96B0-4CE7-ABDD-078CA3A26E90}" type="pres">
      <dgm:prSet presAssocID="{E6545AE7-7773-4839-80E5-C3FA9A87CF69}" presName="bgRect" presStyleLbl="bgShp" presStyleIdx="0" presStyleCnt="3"/>
      <dgm:spPr/>
    </dgm:pt>
    <dgm:pt modelId="{5EFA1488-34B8-4670-A101-F52BBF83B2D4}" type="pres">
      <dgm:prSet presAssocID="{E6545AE7-7773-4839-80E5-C3FA9A87CF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CE2A25A-7323-4068-967D-99F79943F297}" type="pres">
      <dgm:prSet presAssocID="{E6545AE7-7773-4839-80E5-C3FA9A87CF69}" presName="spaceRect" presStyleCnt="0"/>
      <dgm:spPr/>
    </dgm:pt>
    <dgm:pt modelId="{30237BC4-AE20-44D7-B2C8-AE63CED950A6}" type="pres">
      <dgm:prSet presAssocID="{E6545AE7-7773-4839-80E5-C3FA9A87CF69}" presName="parTx" presStyleLbl="revTx" presStyleIdx="0" presStyleCnt="3">
        <dgm:presLayoutVars>
          <dgm:chMax val="0"/>
          <dgm:chPref val="0"/>
        </dgm:presLayoutVars>
      </dgm:prSet>
      <dgm:spPr/>
    </dgm:pt>
    <dgm:pt modelId="{FA093B7E-4240-479A-9C93-D460AA1033AC}" type="pres">
      <dgm:prSet presAssocID="{BD106854-0E69-4444-8FC4-C0CAB2F9EEC2}" presName="sibTrans" presStyleCnt="0"/>
      <dgm:spPr/>
    </dgm:pt>
    <dgm:pt modelId="{49239010-7281-4F75-98CD-C867DA7E4B0A}" type="pres">
      <dgm:prSet presAssocID="{97787740-369B-4175-A020-0E186E728D01}" presName="compNode" presStyleCnt="0"/>
      <dgm:spPr/>
    </dgm:pt>
    <dgm:pt modelId="{9ABA1F2B-248A-4740-A04B-701A9E889647}" type="pres">
      <dgm:prSet presAssocID="{97787740-369B-4175-A020-0E186E728D01}" presName="bgRect" presStyleLbl="bgShp" presStyleIdx="1" presStyleCnt="3"/>
      <dgm:spPr/>
    </dgm:pt>
    <dgm:pt modelId="{77822A32-A59C-45B6-9F14-D2B1217FD45B}" type="pres">
      <dgm:prSet presAssocID="{97787740-369B-4175-A020-0E186E728D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льзователь"/>
        </a:ext>
      </dgm:extLst>
    </dgm:pt>
    <dgm:pt modelId="{B71FD778-8DEB-4B5D-BD95-97F4E4672494}" type="pres">
      <dgm:prSet presAssocID="{97787740-369B-4175-A020-0E186E728D01}" presName="spaceRect" presStyleCnt="0"/>
      <dgm:spPr/>
    </dgm:pt>
    <dgm:pt modelId="{E4F29746-BAC8-48CB-8463-9DFB9B909BA5}" type="pres">
      <dgm:prSet presAssocID="{97787740-369B-4175-A020-0E186E728D01}" presName="parTx" presStyleLbl="revTx" presStyleIdx="1" presStyleCnt="3">
        <dgm:presLayoutVars>
          <dgm:chMax val="0"/>
          <dgm:chPref val="0"/>
        </dgm:presLayoutVars>
      </dgm:prSet>
      <dgm:spPr/>
    </dgm:pt>
    <dgm:pt modelId="{AC868F27-922C-44C6-B86B-9C5D80B6A569}" type="pres">
      <dgm:prSet presAssocID="{DD08D673-2A24-4AAA-BDB1-913BCE89F534}" presName="sibTrans" presStyleCnt="0"/>
      <dgm:spPr/>
    </dgm:pt>
    <dgm:pt modelId="{11FEEACD-D28D-4D8C-B790-B8AFC440712B}" type="pres">
      <dgm:prSet presAssocID="{B28C0CD1-36C7-4193-A408-0D3953605884}" presName="compNode" presStyleCnt="0"/>
      <dgm:spPr/>
    </dgm:pt>
    <dgm:pt modelId="{B08BE24F-1ABA-4717-91CB-963A3E3E19B5}" type="pres">
      <dgm:prSet presAssocID="{B28C0CD1-36C7-4193-A408-0D3953605884}" presName="bgRect" presStyleLbl="bgShp" presStyleIdx="2" presStyleCnt="3"/>
      <dgm:spPr/>
    </dgm:pt>
    <dgm:pt modelId="{6BB1B246-B6F6-408C-8F36-0F2F02FB1D95}" type="pres">
      <dgm:prSet presAssocID="{B28C0CD1-36C7-4193-A408-0D39536058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05F7212-26A0-453C-B606-CD30FBED96C7}" type="pres">
      <dgm:prSet presAssocID="{B28C0CD1-36C7-4193-A408-0D3953605884}" presName="spaceRect" presStyleCnt="0"/>
      <dgm:spPr/>
    </dgm:pt>
    <dgm:pt modelId="{DCDE631D-40C2-4356-8188-F622AFC0925C}" type="pres">
      <dgm:prSet presAssocID="{B28C0CD1-36C7-4193-A408-0D395360588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DCB304-1BB6-4301-ABC9-8201ED9438C1}" type="presOf" srcId="{E6545AE7-7773-4839-80E5-C3FA9A87CF69}" destId="{30237BC4-AE20-44D7-B2C8-AE63CED950A6}" srcOrd="0" destOrd="0" presId="urn:microsoft.com/office/officeart/2018/2/layout/IconVerticalSolidList"/>
    <dgm:cxn modelId="{78314260-89F1-41C1-9D95-C517E0EB93A3}" srcId="{C1947C67-D840-4CF0-94CB-74972FB16B49}" destId="{B28C0CD1-36C7-4193-A408-0D3953605884}" srcOrd="2" destOrd="0" parTransId="{6C7E2BC2-7CA8-4F72-8CBE-B79C64356042}" sibTransId="{6FC9FC49-947F-4F3C-9C1C-6AE735783744}"/>
    <dgm:cxn modelId="{5C5C6F7D-705F-4167-841B-D2485EF1A9A1}" srcId="{C1947C67-D840-4CF0-94CB-74972FB16B49}" destId="{E6545AE7-7773-4839-80E5-C3FA9A87CF69}" srcOrd="0" destOrd="0" parTransId="{4C30DFA8-D737-475B-AA6B-E2D38873D6C2}" sibTransId="{BD106854-0E69-4444-8FC4-C0CAB2F9EEC2}"/>
    <dgm:cxn modelId="{E244597E-98E4-4A00-A5EA-974E2B758D9E}" type="presOf" srcId="{B28C0CD1-36C7-4193-A408-0D3953605884}" destId="{DCDE631D-40C2-4356-8188-F622AFC0925C}" srcOrd="0" destOrd="0" presId="urn:microsoft.com/office/officeart/2018/2/layout/IconVerticalSolidList"/>
    <dgm:cxn modelId="{67226AA6-20B0-4EF9-A86A-F1788047DD5B}" type="presOf" srcId="{97787740-369B-4175-A020-0E186E728D01}" destId="{E4F29746-BAC8-48CB-8463-9DFB9B909BA5}" srcOrd="0" destOrd="0" presId="urn:microsoft.com/office/officeart/2018/2/layout/IconVerticalSolidList"/>
    <dgm:cxn modelId="{7E3C4BB7-61F9-401D-BB90-8093825AB0A8}" type="presOf" srcId="{C1947C67-D840-4CF0-94CB-74972FB16B49}" destId="{67519B11-D398-4751-BA37-5556E677753E}" srcOrd="0" destOrd="0" presId="urn:microsoft.com/office/officeart/2018/2/layout/IconVerticalSolidList"/>
    <dgm:cxn modelId="{47613FF1-DF18-42C3-867F-C4BAB7731A47}" srcId="{C1947C67-D840-4CF0-94CB-74972FB16B49}" destId="{97787740-369B-4175-A020-0E186E728D01}" srcOrd="1" destOrd="0" parTransId="{E82DAA87-6CD5-4B48-8582-FA675B60FFFA}" sibTransId="{DD08D673-2A24-4AAA-BDB1-913BCE89F534}"/>
    <dgm:cxn modelId="{E6B151A6-3570-4206-AC9C-849660704A7C}" type="presParOf" srcId="{67519B11-D398-4751-BA37-5556E677753E}" destId="{7B9DDB5D-555D-430F-A2DA-906BFDE39E46}" srcOrd="0" destOrd="0" presId="urn:microsoft.com/office/officeart/2018/2/layout/IconVerticalSolidList"/>
    <dgm:cxn modelId="{A518A4DA-68A5-429C-B154-67E103820F52}" type="presParOf" srcId="{7B9DDB5D-555D-430F-A2DA-906BFDE39E46}" destId="{02D2095E-96B0-4CE7-ABDD-078CA3A26E90}" srcOrd="0" destOrd="0" presId="urn:microsoft.com/office/officeart/2018/2/layout/IconVerticalSolidList"/>
    <dgm:cxn modelId="{A3005B7E-23E4-4761-B96A-95A6350D30EB}" type="presParOf" srcId="{7B9DDB5D-555D-430F-A2DA-906BFDE39E46}" destId="{5EFA1488-34B8-4670-A101-F52BBF83B2D4}" srcOrd="1" destOrd="0" presId="urn:microsoft.com/office/officeart/2018/2/layout/IconVerticalSolidList"/>
    <dgm:cxn modelId="{62E93983-B964-47BC-A169-DC9570FB71E3}" type="presParOf" srcId="{7B9DDB5D-555D-430F-A2DA-906BFDE39E46}" destId="{BCE2A25A-7323-4068-967D-99F79943F297}" srcOrd="2" destOrd="0" presId="urn:microsoft.com/office/officeart/2018/2/layout/IconVerticalSolidList"/>
    <dgm:cxn modelId="{CDD32D28-0330-44F8-A34F-CE76FB119BCF}" type="presParOf" srcId="{7B9DDB5D-555D-430F-A2DA-906BFDE39E46}" destId="{30237BC4-AE20-44D7-B2C8-AE63CED950A6}" srcOrd="3" destOrd="0" presId="urn:microsoft.com/office/officeart/2018/2/layout/IconVerticalSolidList"/>
    <dgm:cxn modelId="{485464A8-CFAC-4B73-8904-BF595876DDFC}" type="presParOf" srcId="{67519B11-D398-4751-BA37-5556E677753E}" destId="{FA093B7E-4240-479A-9C93-D460AA1033AC}" srcOrd="1" destOrd="0" presId="urn:microsoft.com/office/officeart/2018/2/layout/IconVerticalSolidList"/>
    <dgm:cxn modelId="{F5E0CE39-139C-4D89-AE00-959503FAAB39}" type="presParOf" srcId="{67519B11-D398-4751-BA37-5556E677753E}" destId="{49239010-7281-4F75-98CD-C867DA7E4B0A}" srcOrd="2" destOrd="0" presId="urn:microsoft.com/office/officeart/2018/2/layout/IconVerticalSolidList"/>
    <dgm:cxn modelId="{F36B17CF-89EE-4909-AC22-66D2005E1736}" type="presParOf" srcId="{49239010-7281-4F75-98CD-C867DA7E4B0A}" destId="{9ABA1F2B-248A-4740-A04B-701A9E889647}" srcOrd="0" destOrd="0" presId="urn:microsoft.com/office/officeart/2018/2/layout/IconVerticalSolidList"/>
    <dgm:cxn modelId="{8A4E2B46-60C1-460C-8530-AC76F7D3B44C}" type="presParOf" srcId="{49239010-7281-4F75-98CD-C867DA7E4B0A}" destId="{77822A32-A59C-45B6-9F14-D2B1217FD45B}" srcOrd="1" destOrd="0" presId="urn:microsoft.com/office/officeart/2018/2/layout/IconVerticalSolidList"/>
    <dgm:cxn modelId="{C77BBEB1-5D5C-4EAF-92EE-C12A67BEFBAB}" type="presParOf" srcId="{49239010-7281-4F75-98CD-C867DA7E4B0A}" destId="{B71FD778-8DEB-4B5D-BD95-97F4E4672494}" srcOrd="2" destOrd="0" presId="urn:microsoft.com/office/officeart/2018/2/layout/IconVerticalSolidList"/>
    <dgm:cxn modelId="{87053BED-E33D-488B-B374-CEAAF1E8C29F}" type="presParOf" srcId="{49239010-7281-4F75-98CD-C867DA7E4B0A}" destId="{E4F29746-BAC8-48CB-8463-9DFB9B909BA5}" srcOrd="3" destOrd="0" presId="urn:microsoft.com/office/officeart/2018/2/layout/IconVerticalSolidList"/>
    <dgm:cxn modelId="{6CFEB634-877F-4A34-950C-9554F753F56A}" type="presParOf" srcId="{67519B11-D398-4751-BA37-5556E677753E}" destId="{AC868F27-922C-44C6-B86B-9C5D80B6A569}" srcOrd="3" destOrd="0" presId="urn:microsoft.com/office/officeart/2018/2/layout/IconVerticalSolidList"/>
    <dgm:cxn modelId="{AFF8E1C2-3BA2-45F8-BE03-350976880926}" type="presParOf" srcId="{67519B11-D398-4751-BA37-5556E677753E}" destId="{11FEEACD-D28D-4D8C-B790-B8AFC440712B}" srcOrd="4" destOrd="0" presId="urn:microsoft.com/office/officeart/2018/2/layout/IconVerticalSolidList"/>
    <dgm:cxn modelId="{7A54FDA1-8E67-4C3C-9E65-168BCEE85495}" type="presParOf" srcId="{11FEEACD-D28D-4D8C-B790-B8AFC440712B}" destId="{B08BE24F-1ABA-4717-91CB-963A3E3E19B5}" srcOrd="0" destOrd="0" presId="urn:microsoft.com/office/officeart/2018/2/layout/IconVerticalSolidList"/>
    <dgm:cxn modelId="{6D9338A2-627A-43AC-857F-456A22A162F9}" type="presParOf" srcId="{11FEEACD-D28D-4D8C-B790-B8AFC440712B}" destId="{6BB1B246-B6F6-408C-8F36-0F2F02FB1D95}" srcOrd="1" destOrd="0" presId="urn:microsoft.com/office/officeart/2018/2/layout/IconVerticalSolidList"/>
    <dgm:cxn modelId="{C707231F-5E66-4CF3-A873-0CC8B9586DBB}" type="presParOf" srcId="{11FEEACD-D28D-4D8C-B790-B8AFC440712B}" destId="{805F7212-26A0-453C-B606-CD30FBED96C7}" srcOrd="2" destOrd="0" presId="urn:microsoft.com/office/officeart/2018/2/layout/IconVerticalSolidList"/>
    <dgm:cxn modelId="{1E29C661-772C-4F77-82EA-6267C68991C3}" type="presParOf" srcId="{11FEEACD-D28D-4D8C-B790-B8AFC440712B}" destId="{DCDE631D-40C2-4356-8188-F622AFC092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E182AA-9EFB-4C3D-BC81-0217D1341D0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AF5382-E64C-46D5-B12A-5D3BFA9C7E49}">
      <dgm:prSet/>
      <dgm:spPr/>
      <dgm:t>
        <a:bodyPr/>
        <a:lstStyle/>
        <a:p>
          <a:r>
            <a:rPr lang="ru-RU"/>
            <a:t>Философия</a:t>
          </a:r>
          <a:endParaRPr lang="en-US"/>
        </a:p>
      </dgm:t>
    </dgm:pt>
    <dgm:pt modelId="{781A400D-F646-465F-BF3B-6AA1A6C27C2D}" type="parTrans" cxnId="{CD458E9D-F9C9-4A8F-80A8-81924A5E9335}">
      <dgm:prSet/>
      <dgm:spPr/>
      <dgm:t>
        <a:bodyPr/>
        <a:lstStyle/>
        <a:p>
          <a:endParaRPr lang="en-US"/>
        </a:p>
      </dgm:t>
    </dgm:pt>
    <dgm:pt modelId="{1C9405A0-A92F-477A-9008-7643B482907A}" type="sibTrans" cxnId="{CD458E9D-F9C9-4A8F-80A8-81924A5E9335}">
      <dgm:prSet/>
      <dgm:spPr/>
      <dgm:t>
        <a:bodyPr/>
        <a:lstStyle/>
        <a:p>
          <a:endParaRPr lang="en-US"/>
        </a:p>
      </dgm:t>
    </dgm:pt>
    <dgm:pt modelId="{8F1F1221-3ACA-43A3-A11E-D2CAEA71AC4B}">
      <dgm:prSet/>
      <dgm:spPr/>
      <dgm:t>
        <a:bodyPr/>
        <a:lstStyle/>
        <a:p>
          <a:r>
            <a:rPr lang="ru-RU"/>
            <a:t>Естествознание</a:t>
          </a:r>
          <a:endParaRPr lang="en-US"/>
        </a:p>
      </dgm:t>
    </dgm:pt>
    <dgm:pt modelId="{63A9D04A-F2CA-474F-B5F4-5A4737EAA41B}" type="parTrans" cxnId="{B57868E8-08F9-4DC8-97A3-854D88BEE529}">
      <dgm:prSet/>
      <dgm:spPr/>
      <dgm:t>
        <a:bodyPr/>
        <a:lstStyle/>
        <a:p>
          <a:endParaRPr lang="en-US"/>
        </a:p>
      </dgm:t>
    </dgm:pt>
    <dgm:pt modelId="{F9902CAD-C482-4E57-BBD9-A83A941764B4}" type="sibTrans" cxnId="{B57868E8-08F9-4DC8-97A3-854D88BEE529}">
      <dgm:prSet/>
      <dgm:spPr/>
      <dgm:t>
        <a:bodyPr/>
        <a:lstStyle/>
        <a:p>
          <a:endParaRPr lang="en-US"/>
        </a:p>
      </dgm:t>
    </dgm:pt>
    <dgm:pt modelId="{37FC07CE-E0E3-4214-803C-EAFFA99E9100}" type="pres">
      <dgm:prSet presAssocID="{84E182AA-9EFB-4C3D-BC81-0217D1341D0C}" presName="cycle" presStyleCnt="0">
        <dgm:presLayoutVars>
          <dgm:dir/>
          <dgm:resizeHandles val="exact"/>
        </dgm:presLayoutVars>
      </dgm:prSet>
      <dgm:spPr/>
    </dgm:pt>
    <dgm:pt modelId="{49A8301E-B15A-4561-A6CB-449A1D454CC5}" type="pres">
      <dgm:prSet presAssocID="{31AF5382-E64C-46D5-B12A-5D3BFA9C7E49}" presName="node" presStyleLbl="node1" presStyleIdx="0" presStyleCnt="2">
        <dgm:presLayoutVars>
          <dgm:bulletEnabled val="1"/>
        </dgm:presLayoutVars>
      </dgm:prSet>
      <dgm:spPr/>
    </dgm:pt>
    <dgm:pt modelId="{1617834E-BD72-4E74-8EAE-5D58912554FB}" type="pres">
      <dgm:prSet presAssocID="{31AF5382-E64C-46D5-B12A-5D3BFA9C7E49}" presName="spNode" presStyleCnt="0"/>
      <dgm:spPr/>
    </dgm:pt>
    <dgm:pt modelId="{A41DAB93-8215-4C53-9706-E5DC022EFD6F}" type="pres">
      <dgm:prSet presAssocID="{1C9405A0-A92F-477A-9008-7643B482907A}" presName="sibTrans" presStyleLbl="sibTrans1D1" presStyleIdx="0" presStyleCnt="2"/>
      <dgm:spPr/>
    </dgm:pt>
    <dgm:pt modelId="{9EC923EE-4994-49A5-AA44-71D30B5466F8}" type="pres">
      <dgm:prSet presAssocID="{8F1F1221-3ACA-43A3-A11E-D2CAEA71AC4B}" presName="node" presStyleLbl="node1" presStyleIdx="1" presStyleCnt="2">
        <dgm:presLayoutVars>
          <dgm:bulletEnabled val="1"/>
        </dgm:presLayoutVars>
      </dgm:prSet>
      <dgm:spPr/>
    </dgm:pt>
    <dgm:pt modelId="{B056584D-2679-4AB9-9A95-3ABBAB24C2DF}" type="pres">
      <dgm:prSet presAssocID="{8F1F1221-3ACA-43A3-A11E-D2CAEA71AC4B}" presName="spNode" presStyleCnt="0"/>
      <dgm:spPr/>
    </dgm:pt>
    <dgm:pt modelId="{A290CD93-60B3-4A20-9C56-9D96428E1C55}" type="pres">
      <dgm:prSet presAssocID="{F9902CAD-C482-4E57-BBD9-A83A941764B4}" presName="sibTrans" presStyleLbl="sibTrans1D1" presStyleIdx="1" presStyleCnt="2"/>
      <dgm:spPr/>
    </dgm:pt>
  </dgm:ptLst>
  <dgm:cxnLst>
    <dgm:cxn modelId="{727AAF0F-B822-4DE4-9E10-FAA79572DCB3}" type="presOf" srcId="{1C9405A0-A92F-477A-9008-7643B482907A}" destId="{A41DAB93-8215-4C53-9706-E5DC022EFD6F}" srcOrd="0" destOrd="0" presId="urn:microsoft.com/office/officeart/2005/8/layout/cycle6"/>
    <dgm:cxn modelId="{CD458E9D-F9C9-4A8F-80A8-81924A5E9335}" srcId="{84E182AA-9EFB-4C3D-BC81-0217D1341D0C}" destId="{31AF5382-E64C-46D5-B12A-5D3BFA9C7E49}" srcOrd="0" destOrd="0" parTransId="{781A400D-F646-465F-BF3B-6AA1A6C27C2D}" sibTransId="{1C9405A0-A92F-477A-9008-7643B482907A}"/>
    <dgm:cxn modelId="{3F18A09D-171A-4DBD-A227-63042D36CECD}" type="presOf" srcId="{84E182AA-9EFB-4C3D-BC81-0217D1341D0C}" destId="{37FC07CE-E0E3-4214-803C-EAFFA99E9100}" srcOrd="0" destOrd="0" presId="urn:microsoft.com/office/officeart/2005/8/layout/cycle6"/>
    <dgm:cxn modelId="{660F0DA9-0EF2-4AAA-89E8-EE4BC0F7F83A}" type="presOf" srcId="{31AF5382-E64C-46D5-B12A-5D3BFA9C7E49}" destId="{49A8301E-B15A-4561-A6CB-449A1D454CC5}" srcOrd="0" destOrd="0" presId="urn:microsoft.com/office/officeart/2005/8/layout/cycle6"/>
    <dgm:cxn modelId="{698B4EDE-6486-47CC-B649-5B983C77BF77}" type="presOf" srcId="{F9902CAD-C482-4E57-BBD9-A83A941764B4}" destId="{A290CD93-60B3-4A20-9C56-9D96428E1C55}" srcOrd="0" destOrd="0" presId="urn:microsoft.com/office/officeart/2005/8/layout/cycle6"/>
    <dgm:cxn modelId="{EC1899E2-CBC8-49CD-B5E9-8F40F3A3280C}" type="presOf" srcId="{8F1F1221-3ACA-43A3-A11E-D2CAEA71AC4B}" destId="{9EC923EE-4994-49A5-AA44-71D30B5466F8}" srcOrd="0" destOrd="0" presId="urn:microsoft.com/office/officeart/2005/8/layout/cycle6"/>
    <dgm:cxn modelId="{B57868E8-08F9-4DC8-97A3-854D88BEE529}" srcId="{84E182AA-9EFB-4C3D-BC81-0217D1341D0C}" destId="{8F1F1221-3ACA-43A3-A11E-D2CAEA71AC4B}" srcOrd="1" destOrd="0" parTransId="{63A9D04A-F2CA-474F-B5F4-5A4737EAA41B}" sibTransId="{F9902CAD-C482-4E57-BBD9-A83A941764B4}"/>
    <dgm:cxn modelId="{3F513A24-11FE-4DCA-8B46-C6FB4DBBE0A5}" type="presParOf" srcId="{37FC07CE-E0E3-4214-803C-EAFFA99E9100}" destId="{49A8301E-B15A-4561-A6CB-449A1D454CC5}" srcOrd="0" destOrd="0" presId="urn:microsoft.com/office/officeart/2005/8/layout/cycle6"/>
    <dgm:cxn modelId="{05A9791F-FAEC-458C-B717-A171CF3953D8}" type="presParOf" srcId="{37FC07CE-E0E3-4214-803C-EAFFA99E9100}" destId="{1617834E-BD72-4E74-8EAE-5D58912554FB}" srcOrd="1" destOrd="0" presId="urn:microsoft.com/office/officeart/2005/8/layout/cycle6"/>
    <dgm:cxn modelId="{A034FD5D-4A48-4BC5-ABE2-DC316ACA7C19}" type="presParOf" srcId="{37FC07CE-E0E3-4214-803C-EAFFA99E9100}" destId="{A41DAB93-8215-4C53-9706-E5DC022EFD6F}" srcOrd="2" destOrd="0" presId="urn:microsoft.com/office/officeart/2005/8/layout/cycle6"/>
    <dgm:cxn modelId="{57F3895D-409D-4CB4-B3EC-36254E4F4FC8}" type="presParOf" srcId="{37FC07CE-E0E3-4214-803C-EAFFA99E9100}" destId="{9EC923EE-4994-49A5-AA44-71D30B5466F8}" srcOrd="3" destOrd="0" presId="urn:microsoft.com/office/officeart/2005/8/layout/cycle6"/>
    <dgm:cxn modelId="{1F8A9651-D887-4AA3-9234-561EC4518CA6}" type="presParOf" srcId="{37FC07CE-E0E3-4214-803C-EAFFA99E9100}" destId="{B056584D-2679-4AB9-9A95-3ABBAB24C2DF}" srcOrd="4" destOrd="0" presId="urn:microsoft.com/office/officeart/2005/8/layout/cycle6"/>
    <dgm:cxn modelId="{FE4A6A67-AE31-42B2-93DD-253C8CF9E4EC}" type="presParOf" srcId="{37FC07CE-E0E3-4214-803C-EAFFA99E9100}" destId="{A290CD93-60B3-4A20-9C56-9D96428E1C55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E584B-94AA-4B8F-959E-BBB7D49F830B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ED39B6-EB7C-40A3-BDBA-544CE429F069}">
      <dgm:prSet/>
      <dgm:spPr/>
      <dgm:t>
        <a:bodyPr/>
        <a:lstStyle/>
        <a:p>
          <a:r>
            <a:rPr lang="ru-RU"/>
            <a:t>Человек</a:t>
          </a:r>
          <a:endParaRPr lang="en-US"/>
        </a:p>
      </dgm:t>
    </dgm:pt>
    <dgm:pt modelId="{4A15F5C5-FC17-4C59-A90F-E08F094AF258}" type="parTrans" cxnId="{2EFFD15B-7B37-44DA-83C8-2F7FEBE6692A}">
      <dgm:prSet/>
      <dgm:spPr/>
      <dgm:t>
        <a:bodyPr/>
        <a:lstStyle/>
        <a:p>
          <a:endParaRPr lang="en-US"/>
        </a:p>
      </dgm:t>
    </dgm:pt>
    <dgm:pt modelId="{3168675C-AD9C-4F3C-AFE7-AB77469F4042}" type="sibTrans" cxnId="{2EFFD15B-7B37-44DA-83C8-2F7FEBE6692A}">
      <dgm:prSet/>
      <dgm:spPr/>
      <dgm:t>
        <a:bodyPr/>
        <a:lstStyle/>
        <a:p>
          <a:endParaRPr lang="en-US"/>
        </a:p>
      </dgm:t>
    </dgm:pt>
    <dgm:pt modelId="{9386BEE3-4E34-4B4B-9980-42FFDF1E8F8E}">
      <dgm:prSet/>
      <dgm:spPr/>
      <dgm:t>
        <a:bodyPr/>
        <a:lstStyle/>
        <a:p>
          <a:r>
            <a:rPr lang="ru-RU"/>
            <a:t>Животные</a:t>
          </a:r>
          <a:endParaRPr lang="en-US"/>
        </a:p>
      </dgm:t>
    </dgm:pt>
    <dgm:pt modelId="{77EE99DB-72FB-4FA1-BBF9-F62CF9E6EBEB}" type="parTrans" cxnId="{5FD05C0F-0FF1-4804-9840-BA12FCAA1C83}">
      <dgm:prSet/>
      <dgm:spPr/>
      <dgm:t>
        <a:bodyPr/>
        <a:lstStyle/>
        <a:p>
          <a:endParaRPr lang="en-US"/>
        </a:p>
      </dgm:t>
    </dgm:pt>
    <dgm:pt modelId="{C06729A2-1902-41D7-BA90-3A9BF1C555C2}" type="sibTrans" cxnId="{5FD05C0F-0FF1-4804-9840-BA12FCAA1C83}">
      <dgm:prSet/>
      <dgm:spPr/>
      <dgm:t>
        <a:bodyPr/>
        <a:lstStyle/>
        <a:p>
          <a:endParaRPr lang="en-US"/>
        </a:p>
      </dgm:t>
    </dgm:pt>
    <dgm:pt modelId="{9E29BCB0-2BD3-4E3C-8EC6-8CCF5EF3E825}" type="pres">
      <dgm:prSet presAssocID="{87DE584B-94AA-4B8F-959E-BBB7D49F830B}" presName="cycle" presStyleCnt="0">
        <dgm:presLayoutVars>
          <dgm:dir/>
          <dgm:resizeHandles val="exact"/>
        </dgm:presLayoutVars>
      </dgm:prSet>
      <dgm:spPr/>
    </dgm:pt>
    <dgm:pt modelId="{A3521B98-6D41-407C-93CE-0B9D334A6AE6}" type="pres">
      <dgm:prSet presAssocID="{BDED39B6-EB7C-40A3-BDBA-544CE429F069}" presName="node" presStyleLbl="node1" presStyleIdx="0" presStyleCnt="2">
        <dgm:presLayoutVars>
          <dgm:bulletEnabled val="1"/>
        </dgm:presLayoutVars>
      </dgm:prSet>
      <dgm:spPr/>
    </dgm:pt>
    <dgm:pt modelId="{80A6BAA0-E745-47EC-AAB0-DF52D6CC4DCC}" type="pres">
      <dgm:prSet presAssocID="{BDED39B6-EB7C-40A3-BDBA-544CE429F069}" presName="spNode" presStyleCnt="0"/>
      <dgm:spPr/>
    </dgm:pt>
    <dgm:pt modelId="{C04B65AB-7C9D-46D1-B04D-DB676CE01C11}" type="pres">
      <dgm:prSet presAssocID="{3168675C-AD9C-4F3C-AFE7-AB77469F4042}" presName="sibTrans" presStyleLbl="sibTrans1D1" presStyleIdx="0" presStyleCnt="2"/>
      <dgm:spPr/>
    </dgm:pt>
    <dgm:pt modelId="{8CCA9151-1C32-4959-8468-141A39B55BD1}" type="pres">
      <dgm:prSet presAssocID="{9386BEE3-4E34-4B4B-9980-42FFDF1E8F8E}" presName="node" presStyleLbl="node1" presStyleIdx="1" presStyleCnt="2">
        <dgm:presLayoutVars>
          <dgm:bulletEnabled val="1"/>
        </dgm:presLayoutVars>
      </dgm:prSet>
      <dgm:spPr/>
    </dgm:pt>
    <dgm:pt modelId="{2F7DA015-8EB0-4105-97BA-D301247330D1}" type="pres">
      <dgm:prSet presAssocID="{9386BEE3-4E34-4B4B-9980-42FFDF1E8F8E}" presName="spNode" presStyleCnt="0"/>
      <dgm:spPr/>
    </dgm:pt>
    <dgm:pt modelId="{76C7ECD2-7D29-4A33-9C4C-EC6830AF97EF}" type="pres">
      <dgm:prSet presAssocID="{C06729A2-1902-41D7-BA90-3A9BF1C555C2}" presName="sibTrans" presStyleLbl="sibTrans1D1" presStyleIdx="1" presStyleCnt="2"/>
      <dgm:spPr/>
    </dgm:pt>
  </dgm:ptLst>
  <dgm:cxnLst>
    <dgm:cxn modelId="{5FD05C0F-0FF1-4804-9840-BA12FCAA1C83}" srcId="{87DE584B-94AA-4B8F-959E-BBB7D49F830B}" destId="{9386BEE3-4E34-4B4B-9980-42FFDF1E8F8E}" srcOrd="1" destOrd="0" parTransId="{77EE99DB-72FB-4FA1-BBF9-F62CF9E6EBEB}" sibTransId="{C06729A2-1902-41D7-BA90-3A9BF1C555C2}"/>
    <dgm:cxn modelId="{9380AC1C-9382-44FD-B22B-D8B9E4C4218B}" type="presOf" srcId="{BDED39B6-EB7C-40A3-BDBA-544CE429F069}" destId="{A3521B98-6D41-407C-93CE-0B9D334A6AE6}" srcOrd="0" destOrd="0" presId="urn:microsoft.com/office/officeart/2005/8/layout/cycle6"/>
    <dgm:cxn modelId="{FDC2BB38-8F29-479D-8D68-DAA24EED719C}" type="presOf" srcId="{87DE584B-94AA-4B8F-959E-BBB7D49F830B}" destId="{9E29BCB0-2BD3-4E3C-8EC6-8CCF5EF3E825}" srcOrd="0" destOrd="0" presId="urn:microsoft.com/office/officeart/2005/8/layout/cycle6"/>
    <dgm:cxn modelId="{2EFFD15B-7B37-44DA-83C8-2F7FEBE6692A}" srcId="{87DE584B-94AA-4B8F-959E-BBB7D49F830B}" destId="{BDED39B6-EB7C-40A3-BDBA-544CE429F069}" srcOrd="0" destOrd="0" parTransId="{4A15F5C5-FC17-4C59-A90F-E08F094AF258}" sibTransId="{3168675C-AD9C-4F3C-AFE7-AB77469F4042}"/>
    <dgm:cxn modelId="{7F893C4E-95B4-4038-BC16-D7AADC542005}" type="presOf" srcId="{C06729A2-1902-41D7-BA90-3A9BF1C555C2}" destId="{76C7ECD2-7D29-4A33-9C4C-EC6830AF97EF}" srcOrd="0" destOrd="0" presId="urn:microsoft.com/office/officeart/2005/8/layout/cycle6"/>
    <dgm:cxn modelId="{3DA0FF74-41D3-4E95-BC2D-548D70186250}" type="presOf" srcId="{3168675C-AD9C-4F3C-AFE7-AB77469F4042}" destId="{C04B65AB-7C9D-46D1-B04D-DB676CE01C11}" srcOrd="0" destOrd="0" presId="urn:microsoft.com/office/officeart/2005/8/layout/cycle6"/>
    <dgm:cxn modelId="{F76B3CDB-41B5-4DB4-BBFE-C70217019FA4}" type="presOf" srcId="{9386BEE3-4E34-4B4B-9980-42FFDF1E8F8E}" destId="{8CCA9151-1C32-4959-8468-141A39B55BD1}" srcOrd="0" destOrd="0" presId="urn:microsoft.com/office/officeart/2005/8/layout/cycle6"/>
    <dgm:cxn modelId="{2F0A7A73-C866-4D4A-92E0-767F868BD189}" type="presParOf" srcId="{9E29BCB0-2BD3-4E3C-8EC6-8CCF5EF3E825}" destId="{A3521B98-6D41-407C-93CE-0B9D334A6AE6}" srcOrd="0" destOrd="0" presId="urn:microsoft.com/office/officeart/2005/8/layout/cycle6"/>
    <dgm:cxn modelId="{62452B6F-C793-4DB7-902A-64AD7204567D}" type="presParOf" srcId="{9E29BCB0-2BD3-4E3C-8EC6-8CCF5EF3E825}" destId="{80A6BAA0-E745-47EC-AAB0-DF52D6CC4DCC}" srcOrd="1" destOrd="0" presId="urn:microsoft.com/office/officeart/2005/8/layout/cycle6"/>
    <dgm:cxn modelId="{519E8111-164D-4FA7-A9FB-83122F97A046}" type="presParOf" srcId="{9E29BCB0-2BD3-4E3C-8EC6-8CCF5EF3E825}" destId="{C04B65AB-7C9D-46D1-B04D-DB676CE01C11}" srcOrd="2" destOrd="0" presId="urn:microsoft.com/office/officeart/2005/8/layout/cycle6"/>
    <dgm:cxn modelId="{22A572C7-9D89-4A61-889A-C23FDB1BF981}" type="presParOf" srcId="{9E29BCB0-2BD3-4E3C-8EC6-8CCF5EF3E825}" destId="{8CCA9151-1C32-4959-8468-141A39B55BD1}" srcOrd="3" destOrd="0" presId="urn:microsoft.com/office/officeart/2005/8/layout/cycle6"/>
    <dgm:cxn modelId="{BA8C1D13-863B-4D38-A884-45F8E4102D72}" type="presParOf" srcId="{9E29BCB0-2BD3-4E3C-8EC6-8CCF5EF3E825}" destId="{2F7DA015-8EB0-4105-97BA-D301247330D1}" srcOrd="4" destOrd="0" presId="urn:microsoft.com/office/officeart/2005/8/layout/cycle6"/>
    <dgm:cxn modelId="{D85535C8-5708-4066-B760-35CF03B39849}" type="presParOf" srcId="{9E29BCB0-2BD3-4E3C-8EC6-8CCF5EF3E825}" destId="{76C7ECD2-7D29-4A33-9C4C-EC6830AF97EF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D7DBD-9E5F-4DA4-B14B-C18F46E3E01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815218B0-E0E6-444F-96F9-BE315664A2BA}">
      <dgm:prSet/>
      <dgm:spPr/>
      <dgm:t>
        <a:bodyPr/>
        <a:lstStyle/>
        <a:p>
          <a:pPr>
            <a:defRPr cap="all"/>
          </a:pPr>
          <a:r>
            <a:rPr lang="ru-RU"/>
            <a:t>Фундаментальная психология</a:t>
          </a:r>
          <a:endParaRPr lang="en-US"/>
        </a:p>
      </dgm:t>
    </dgm:pt>
    <dgm:pt modelId="{031F8037-A5AA-4157-A10A-EE04BF258E1D}" type="parTrans" cxnId="{601F44C4-74F1-4C77-9346-D0734B4E738F}">
      <dgm:prSet/>
      <dgm:spPr/>
      <dgm:t>
        <a:bodyPr/>
        <a:lstStyle/>
        <a:p>
          <a:endParaRPr lang="en-US"/>
        </a:p>
      </dgm:t>
    </dgm:pt>
    <dgm:pt modelId="{08411423-1351-4E95-8778-935A35B28E27}" type="sibTrans" cxnId="{601F44C4-74F1-4C77-9346-D0734B4E738F}">
      <dgm:prSet/>
      <dgm:spPr/>
      <dgm:t>
        <a:bodyPr/>
        <a:lstStyle/>
        <a:p>
          <a:endParaRPr lang="en-US"/>
        </a:p>
      </dgm:t>
    </dgm:pt>
    <dgm:pt modelId="{4F1AF0B4-F75E-4C1D-AB82-A07E214F94A1}">
      <dgm:prSet/>
      <dgm:spPr/>
      <dgm:t>
        <a:bodyPr/>
        <a:lstStyle/>
        <a:p>
          <a:pPr>
            <a:defRPr cap="all"/>
          </a:pPr>
          <a:r>
            <a:rPr lang="ru-RU"/>
            <a:t>Прикладная психология</a:t>
          </a:r>
          <a:endParaRPr lang="en-US"/>
        </a:p>
      </dgm:t>
    </dgm:pt>
    <dgm:pt modelId="{8133881F-446E-4645-A747-AEA0E43ADA63}" type="parTrans" cxnId="{5F14580F-63E0-44B1-85A1-397197334B77}">
      <dgm:prSet/>
      <dgm:spPr/>
      <dgm:t>
        <a:bodyPr/>
        <a:lstStyle/>
        <a:p>
          <a:endParaRPr lang="en-US"/>
        </a:p>
      </dgm:t>
    </dgm:pt>
    <dgm:pt modelId="{3A5B1862-4964-4672-A5CB-8359BAED9C4B}" type="sibTrans" cxnId="{5F14580F-63E0-44B1-85A1-397197334B77}">
      <dgm:prSet/>
      <dgm:spPr/>
      <dgm:t>
        <a:bodyPr/>
        <a:lstStyle/>
        <a:p>
          <a:endParaRPr lang="en-US"/>
        </a:p>
      </dgm:t>
    </dgm:pt>
    <dgm:pt modelId="{1AFCE599-4A74-43BE-AD87-DE5E5C464A63}" type="pres">
      <dgm:prSet presAssocID="{026D7DBD-9E5F-4DA4-B14B-C18F46E3E015}" presName="root" presStyleCnt="0">
        <dgm:presLayoutVars>
          <dgm:dir/>
          <dgm:resizeHandles val="exact"/>
        </dgm:presLayoutVars>
      </dgm:prSet>
      <dgm:spPr/>
    </dgm:pt>
    <dgm:pt modelId="{5D7E124F-815D-45C9-A706-A2CF7ECF7204}" type="pres">
      <dgm:prSet presAssocID="{815218B0-E0E6-444F-96F9-BE315664A2BA}" presName="compNode" presStyleCnt="0"/>
      <dgm:spPr/>
    </dgm:pt>
    <dgm:pt modelId="{F9913930-2209-4E2C-AEA4-8EE00667B47A}" type="pres">
      <dgm:prSet presAssocID="{815218B0-E0E6-444F-96F9-BE315664A2B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2D89A43-13EF-4B07-8243-E21DD9070EA0}" type="pres">
      <dgm:prSet presAssocID="{815218B0-E0E6-444F-96F9-BE315664A2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9FCDD45-CF6F-4E07-B0E1-C1E1F57E4722}" type="pres">
      <dgm:prSet presAssocID="{815218B0-E0E6-444F-96F9-BE315664A2BA}" presName="spaceRect" presStyleCnt="0"/>
      <dgm:spPr/>
    </dgm:pt>
    <dgm:pt modelId="{83F18888-52DC-47C8-AE0E-68DF36ADA5B4}" type="pres">
      <dgm:prSet presAssocID="{815218B0-E0E6-444F-96F9-BE315664A2BA}" presName="textRect" presStyleLbl="revTx" presStyleIdx="0" presStyleCnt="2">
        <dgm:presLayoutVars>
          <dgm:chMax val="1"/>
          <dgm:chPref val="1"/>
        </dgm:presLayoutVars>
      </dgm:prSet>
      <dgm:spPr/>
    </dgm:pt>
    <dgm:pt modelId="{D7D13194-7432-4D5D-AF2E-15F35768AD20}" type="pres">
      <dgm:prSet presAssocID="{08411423-1351-4E95-8778-935A35B28E27}" presName="sibTrans" presStyleCnt="0"/>
      <dgm:spPr/>
    </dgm:pt>
    <dgm:pt modelId="{696F621C-D5E7-4FDC-93F8-5374A2F94FB2}" type="pres">
      <dgm:prSet presAssocID="{4F1AF0B4-F75E-4C1D-AB82-A07E214F94A1}" presName="compNode" presStyleCnt="0"/>
      <dgm:spPr/>
    </dgm:pt>
    <dgm:pt modelId="{1C0DA97E-9F6B-473A-988F-58BF52EFBB19}" type="pres">
      <dgm:prSet presAssocID="{4F1AF0B4-F75E-4C1D-AB82-A07E214F94A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5FF4344D-F710-489C-B55C-DA3EE5053636}" type="pres">
      <dgm:prSet presAssocID="{4F1AF0B4-F75E-4C1D-AB82-A07E214F94A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ECA62E8-F8DC-4F1B-BAD0-634792EE8C87}" type="pres">
      <dgm:prSet presAssocID="{4F1AF0B4-F75E-4C1D-AB82-A07E214F94A1}" presName="spaceRect" presStyleCnt="0"/>
      <dgm:spPr/>
    </dgm:pt>
    <dgm:pt modelId="{A54DE388-4DDD-43CC-B4F7-CAF89B399631}" type="pres">
      <dgm:prSet presAssocID="{4F1AF0B4-F75E-4C1D-AB82-A07E214F94A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F14580F-63E0-44B1-85A1-397197334B77}" srcId="{026D7DBD-9E5F-4DA4-B14B-C18F46E3E015}" destId="{4F1AF0B4-F75E-4C1D-AB82-A07E214F94A1}" srcOrd="1" destOrd="0" parTransId="{8133881F-446E-4645-A747-AEA0E43ADA63}" sibTransId="{3A5B1862-4964-4672-A5CB-8359BAED9C4B}"/>
    <dgm:cxn modelId="{15152763-E645-44F3-8A8F-92801A22E312}" type="presOf" srcId="{815218B0-E0E6-444F-96F9-BE315664A2BA}" destId="{83F18888-52DC-47C8-AE0E-68DF36ADA5B4}" srcOrd="0" destOrd="0" presId="urn:microsoft.com/office/officeart/2018/5/layout/IconLeafLabelList"/>
    <dgm:cxn modelId="{FC79F3A3-75C7-4D05-8216-8E0592C4912D}" type="presOf" srcId="{4F1AF0B4-F75E-4C1D-AB82-A07E214F94A1}" destId="{A54DE388-4DDD-43CC-B4F7-CAF89B399631}" srcOrd="0" destOrd="0" presId="urn:microsoft.com/office/officeart/2018/5/layout/IconLeafLabelList"/>
    <dgm:cxn modelId="{601F44C4-74F1-4C77-9346-D0734B4E738F}" srcId="{026D7DBD-9E5F-4DA4-B14B-C18F46E3E015}" destId="{815218B0-E0E6-444F-96F9-BE315664A2BA}" srcOrd="0" destOrd="0" parTransId="{031F8037-A5AA-4157-A10A-EE04BF258E1D}" sibTransId="{08411423-1351-4E95-8778-935A35B28E27}"/>
    <dgm:cxn modelId="{7DFEE4D8-EE50-465A-8069-6ADA7821AB5B}" type="presOf" srcId="{026D7DBD-9E5F-4DA4-B14B-C18F46E3E015}" destId="{1AFCE599-4A74-43BE-AD87-DE5E5C464A63}" srcOrd="0" destOrd="0" presId="urn:microsoft.com/office/officeart/2018/5/layout/IconLeafLabelList"/>
    <dgm:cxn modelId="{5B62D5D5-24A1-455E-AAF6-8922DC089711}" type="presParOf" srcId="{1AFCE599-4A74-43BE-AD87-DE5E5C464A63}" destId="{5D7E124F-815D-45C9-A706-A2CF7ECF7204}" srcOrd="0" destOrd="0" presId="urn:microsoft.com/office/officeart/2018/5/layout/IconLeafLabelList"/>
    <dgm:cxn modelId="{45FB8C9E-5EA5-48F4-9849-99B4E0208443}" type="presParOf" srcId="{5D7E124F-815D-45C9-A706-A2CF7ECF7204}" destId="{F9913930-2209-4E2C-AEA4-8EE00667B47A}" srcOrd="0" destOrd="0" presId="urn:microsoft.com/office/officeart/2018/5/layout/IconLeafLabelList"/>
    <dgm:cxn modelId="{0D106A70-EF8C-4F38-9597-96AFE633EBD7}" type="presParOf" srcId="{5D7E124F-815D-45C9-A706-A2CF7ECF7204}" destId="{42D89A43-13EF-4B07-8243-E21DD9070EA0}" srcOrd="1" destOrd="0" presId="urn:microsoft.com/office/officeart/2018/5/layout/IconLeafLabelList"/>
    <dgm:cxn modelId="{E1EBBD4A-EAC1-408A-9C06-15862F064F1D}" type="presParOf" srcId="{5D7E124F-815D-45C9-A706-A2CF7ECF7204}" destId="{F9FCDD45-CF6F-4E07-B0E1-C1E1F57E4722}" srcOrd="2" destOrd="0" presId="urn:microsoft.com/office/officeart/2018/5/layout/IconLeafLabelList"/>
    <dgm:cxn modelId="{AF232A94-A2B3-43AC-81EE-253AD66336E7}" type="presParOf" srcId="{5D7E124F-815D-45C9-A706-A2CF7ECF7204}" destId="{83F18888-52DC-47C8-AE0E-68DF36ADA5B4}" srcOrd="3" destOrd="0" presId="urn:microsoft.com/office/officeart/2018/5/layout/IconLeafLabelList"/>
    <dgm:cxn modelId="{DAD41360-9AE6-4E8C-8693-E5123ECC29A0}" type="presParOf" srcId="{1AFCE599-4A74-43BE-AD87-DE5E5C464A63}" destId="{D7D13194-7432-4D5D-AF2E-15F35768AD20}" srcOrd="1" destOrd="0" presId="urn:microsoft.com/office/officeart/2018/5/layout/IconLeafLabelList"/>
    <dgm:cxn modelId="{A02C621A-0B54-4C9C-BA21-ED0C4F7E60C1}" type="presParOf" srcId="{1AFCE599-4A74-43BE-AD87-DE5E5C464A63}" destId="{696F621C-D5E7-4FDC-93F8-5374A2F94FB2}" srcOrd="2" destOrd="0" presId="urn:microsoft.com/office/officeart/2018/5/layout/IconLeafLabelList"/>
    <dgm:cxn modelId="{D6F7FA8C-35AB-4333-BB65-11EBBEDE5D53}" type="presParOf" srcId="{696F621C-D5E7-4FDC-93F8-5374A2F94FB2}" destId="{1C0DA97E-9F6B-473A-988F-58BF52EFBB19}" srcOrd="0" destOrd="0" presId="urn:microsoft.com/office/officeart/2018/5/layout/IconLeafLabelList"/>
    <dgm:cxn modelId="{5EED6D49-2E28-44A5-9472-D6A068D9D3AF}" type="presParOf" srcId="{696F621C-D5E7-4FDC-93F8-5374A2F94FB2}" destId="{5FF4344D-F710-489C-B55C-DA3EE5053636}" srcOrd="1" destOrd="0" presId="urn:microsoft.com/office/officeart/2018/5/layout/IconLeafLabelList"/>
    <dgm:cxn modelId="{EDBF6028-634D-4D03-8209-2A9FBACCC3E8}" type="presParOf" srcId="{696F621C-D5E7-4FDC-93F8-5374A2F94FB2}" destId="{0ECA62E8-F8DC-4F1B-BAD0-634792EE8C87}" srcOrd="2" destOrd="0" presId="urn:microsoft.com/office/officeart/2018/5/layout/IconLeafLabelList"/>
    <dgm:cxn modelId="{FAF6D525-248F-437D-88EF-3E3ED2FEF994}" type="presParOf" srcId="{696F621C-D5E7-4FDC-93F8-5374A2F94FB2}" destId="{A54DE388-4DDD-43CC-B4F7-CAF89B39963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F33CC9-9734-47B0-A3FC-BC278B2E71A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D09A2-AB43-4822-9EDF-271B5BDB3D95}">
      <dgm:prSet phldrT="[Текст]"/>
      <dgm:spPr/>
      <dgm:t>
        <a:bodyPr/>
        <a:lstStyle/>
        <a:p>
          <a:r>
            <a:rPr lang="ru-RU" dirty="0"/>
            <a:t>Образование</a:t>
          </a:r>
        </a:p>
      </dgm:t>
    </dgm:pt>
    <dgm:pt modelId="{EF9B6516-A01D-4FE3-8472-6D3203BCAB73}" type="parTrans" cxnId="{31F3F5D6-55EC-4FE0-9196-2CD53D20F125}">
      <dgm:prSet/>
      <dgm:spPr/>
      <dgm:t>
        <a:bodyPr/>
        <a:lstStyle/>
        <a:p>
          <a:endParaRPr lang="ru-RU"/>
        </a:p>
      </dgm:t>
    </dgm:pt>
    <dgm:pt modelId="{39642124-224B-4E2D-AA2E-87804060D282}" type="sibTrans" cxnId="{31F3F5D6-55EC-4FE0-9196-2CD53D20F125}">
      <dgm:prSet/>
      <dgm:spPr/>
      <dgm:t>
        <a:bodyPr/>
        <a:lstStyle/>
        <a:p>
          <a:endParaRPr lang="ru-RU"/>
        </a:p>
      </dgm:t>
    </dgm:pt>
    <dgm:pt modelId="{31FEA6A6-CCAC-4C46-A426-35975806AE10}">
      <dgm:prSet phldrT="[Текст]"/>
      <dgm:spPr/>
      <dgm:t>
        <a:bodyPr/>
        <a:lstStyle/>
        <a:p>
          <a:r>
            <a:rPr lang="ru-RU" dirty="0"/>
            <a:t>Педагогическая психология</a:t>
          </a:r>
        </a:p>
      </dgm:t>
    </dgm:pt>
    <dgm:pt modelId="{991350DA-CBFE-4FCA-BEF2-119349120FCC}" type="parTrans" cxnId="{768F90C3-3792-451B-B9ED-EC2E95A83CED}">
      <dgm:prSet/>
      <dgm:spPr/>
      <dgm:t>
        <a:bodyPr/>
        <a:lstStyle/>
        <a:p>
          <a:endParaRPr lang="ru-RU"/>
        </a:p>
      </dgm:t>
    </dgm:pt>
    <dgm:pt modelId="{89F5DDB2-4C63-47EB-BD89-EB6EAB6F4104}" type="sibTrans" cxnId="{768F90C3-3792-451B-B9ED-EC2E95A83CED}">
      <dgm:prSet/>
      <dgm:spPr/>
      <dgm:t>
        <a:bodyPr/>
        <a:lstStyle/>
        <a:p>
          <a:endParaRPr lang="ru-RU"/>
        </a:p>
      </dgm:t>
    </dgm:pt>
    <dgm:pt modelId="{155045E2-4D05-4A19-85F9-B63F9B23BB19}">
      <dgm:prSet phldrT="[Текст]"/>
      <dgm:spPr/>
      <dgm:t>
        <a:bodyPr/>
        <a:lstStyle/>
        <a:p>
          <a:r>
            <a:rPr lang="ru-RU" dirty="0"/>
            <a:t>Производство</a:t>
          </a:r>
        </a:p>
      </dgm:t>
    </dgm:pt>
    <dgm:pt modelId="{EA8FB7CA-FA84-46E6-9FCB-C0CAD8082895}" type="parTrans" cxnId="{87F67B5B-B4B2-4DD1-8822-2026AB9EBF2F}">
      <dgm:prSet/>
      <dgm:spPr/>
      <dgm:t>
        <a:bodyPr/>
        <a:lstStyle/>
        <a:p>
          <a:endParaRPr lang="ru-RU"/>
        </a:p>
      </dgm:t>
    </dgm:pt>
    <dgm:pt modelId="{5FDF8FD6-774E-4BCE-8A35-35C52DB484A7}" type="sibTrans" cxnId="{87F67B5B-B4B2-4DD1-8822-2026AB9EBF2F}">
      <dgm:prSet/>
      <dgm:spPr/>
      <dgm:t>
        <a:bodyPr/>
        <a:lstStyle/>
        <a:p>
          <a:endParaRPr lang="ru-RU"/>
        </a:p>
      </dgm:t>
    </dgm:pt>
    <dgm:pt modelId="{F6E7AA5E-524A-40A6-A62F-702101BABFE1}">
      <dgm:prSet phldrT="[Текст]"/>
      <dgm:spPr/>
      <dgm:t>
        <a:bodyPr/>
        <a:lstStyle/>
        <a:p>
          <a:r>
            <a:rPr lang="ru-RU" dirty="0"/>
            <a:t>Психология труда</a:t>
          </a:r>
        </a:p>
      </dgm:t>
    </dgm:pt>
    <dgm:pt modelId="{70784BED-60F1-458B-BA8E-6455B645407E}" type="parTrans" cxnId="{2DE3C5CB-1B8F-4BDF-B640-694D1B8CF1CA}">
      <dgm:prSet/>
      <dgm:spPr/>
      <dgm:t>
        <a:bodyPr/>
        <a:lstStyle/>
        <a:p>
          <a:endParaRPr lang="ru-RU"/>
        </a:p>
      </dgm:t>
    </dgm:pt>
    <dgm:pt modelId="{CE45EDFC-B5F5-48E3-B62B-BFE4917B3FC2}" type="sibTrans" cxnId="{2DE3C5CB-1B8F-4BDF-B640-694D1B8CF1CA}">
      <dgm:prSet/>
      <dgm:spPr/>
      <dgm:t>
        <a:bodyPr/>
        <a:lstStyle/>
        <a:p>
          <a:endParaRPr lang="ru-RU"/>
        </a:p>
      </dgm:t>
    </dgm:pt>
    <dgm:pt modelId="{EE64DE45-A9C9-4011-A3B2-2B36741A63EA}">
      <dgm:prSet phldrT="[Текст]"/>
      <dgm:spPr/>
      <dgm:t>
        <a:bodyPr/>
        <a:lstStyle/>
        <a:p>
          <a:r>
            <a:rPr lang="ru-RU" dirty="0"/>
            <a:t>Инженерная психология</a:t>
          </a:r>
        </a:p>
      </dgm:t>
    </dgm:pt>
    <dgm:pt modelId="{99B177EB-6BC0-43DC-A602-EB8EF1D4AE7F}" type="parTrans" cxnId="{6638654D-7E13-4678-ABE6-1F6550BAFB5A}">
      <dgm:prSet/>
      <dgm:spPr/>
      <dgm:t>
        <a:bodyPr/>
        <a:lstStyle/>
        <a:p>
          <a:endParaRPr lang="ru-RU"/>
        </a:p>
      </dgm:t>
    </dgm:pt>
    <dgm:pt modelId="{AA4DE119-0F5D-49D2-A515-A6329B7BEDE9}" type="sibTrans" cxnId="{6638654D-7E13-4678-ABE6-1F6550BAFB5A}">
      <dgm:prSet/>
      <dgm:spPr/>
      <dgm:t>
        <a:bodyPr/>
        <a:lstStyle/>
        <a:p>
          <a:endParaRPr lang="ru-RU"/>
        </a:p>
      </dgm:t>
    </dgm:pt>
    <dgm:pt modelId="{47438496-0635-44BB-B566-A568CF2E97F8}">
      <dgm:prSet phldrT="[Текст]"/>
      <dgm:spPr/>
      <dgm:t>
        <a:bodyPr/>
        <a:lstStyle/>
        <a:p>
          <a:r>
            <a:rPr lang="ru-RU" dirty="0" err="1"/>
            <a:t>Здравоохраниние</a:t>
          </a:r>
          <a:endParaRPr lang="ru-RU" dirty="0"/>
        </a:p>
      </dgm:t>
    </dgm:pt>
    <dgm:pt modelId="{204C5E6D-A7C9-4CB3-AF7D-6FDF4FB8DC34}" type="parTrans" cxnId="{2F82D726-A0BD-435F-BCE5-588D9F605DE8}">
      <dgm:prSet/>
      <dgm:spPr/>
      <dgm:t>
        <a:bodyPr/>
        <a:lstStyle/>
        <a:p>
          <a:endParaRPr lang="ru-RU"/>
        </a:p>
      </dgm:t>
    </dgm:pt>
    <dgm:pt modelId="{A9807643-A5D9-4232-A245-27B92FC0C988}" type="sibTrans" cxnId="{2F82D726-A0BD-435F-BCE5-588D9F605DE8}">
      <dgm:prSet/>
      <dgm:spPr/>
      <dgm:t>
        <a:bodyPr/>
        <a:lstStyle/>
        <a:p>
          <a:endParaRPr lang="ru-RU"/>
        </a:p>
      </dgm:t>
    </dgm:pt>
    <dgm:pt modelId="{D6A0860A-95B5-400F-B714-A7B15B89B5E6}">
      <dgm:prSet phldrT="[Текст]"/>
      <dgm:spPr/>
      <dgm:t>
        <a:bodyPr/>
        <a:lstStyle/>
        <a:p>
          <a:r>
            <a:rPr lang="ru-RU" dirty="0"/>
            <a:t>Клиническая психология</a:t>
          </a:r>
        </a:p>
      </dgm:t>
    </dgm:pt>
    <dgm:pt modelId="{C28DE5A0-938E-418D-95A2-CA12972FCB4F}" type="parTrans" cxnId="{A75EECC4-35C7-4EEC-B0E5-DB6D23686B74}">
      <dgm:prSet/>
      <dgm:spPr/>
      <dgm:t>
        <a:bodyPr/>
        <a:lstStyle/>
        <a:p>
          <a:endParaRPr lang="ru-RU"/>
        </a:p>
      </dgm:t>
    </dgm:pt>
    <dgm:pt modelId="{F838A1BD-3DB7-45FF-8300-C25E6903E36A}" type="sibTrans" cxnId="{A75EECC4-35C7-4EEC-B0E5-DB6D23686B74}">
      <dgm:prSet/>
      <dgm:spPr/>
      <dgm:t>
        <a:bodyPr/>
        <a:lstStyle/>
        <a:p>
          <a:endParaRPr lang="ru-RU"/>
        </a:p>
      </dgm:t>
    </dgm:pt>
    <dgm:pt modelId="{624DA578-5C05-42CB-8BD0-64EFF8973643}">
      <dgm:prSet phldrT="[Текст]"/>
      <dgm:spPr/>
      <dgm:t>
        <a:bodyPr/>
        <a:lstStyle/>
        <a:p>
          <a:r>
            <a:rPr lang="ru-RU" dirty="0"/>
            <a:t>Организационная психология</a:t>
          </a:r>
        </a:p>
      </dgm:t>
    </dgm:pt>
    <dgm:pt modelId="{E8DFD042-AFBB-49F4-84D1-0BD1CEA5001C}" type="parTrans" cxnId="{25E72C2E-9452-4019-9E48-6096262C47C7}">
      <dgm:prSet/>
      <dgm:spPr/>
      <dgm:t>
        <a:bodyPr/>
        <a:lstStyle/>
        <a:p>
          <a:endParaRPr lang="ru-RU"/>
        </a:p>
      </dgm:t>
    </dgm:pt>
    <dgm:pt modelId="{6C557848-A642-4D32-A019-BC42F32121C3}" type="sibTrans" cxnId="{25E72C2E-9452-4019-9E48-6096262C47C7}">
      <dgm:prSet/>
      <dgm:spPr/>
      <dgm:t>
        <a:bodyPr/>
        <a:lstStyle/>
        <a:p>
          <a:endParaRPr lang="ru-RU"/>
        </a:p>
      </dgm:t>
    </dgm:pt>
    <dgm:pt modelId="{C1B15749-84E0-4F08-8E4A-DFEA1317EB44}" type="pres">
      <dgm:prSet presAssocID="{D2F33CC9-9734-47B0-A3FC-BC278B2E71AD}" presName="linearFlow" presStyleCnt="0">
        <dgm:presLayoutVars>
          <dgm:dir/>
          <dgm:animLvl val="lvl"/>
          <dgm:resizeHandles/>
        </dgm:presLayoutVars>
      </dgm:prSet>
      <dgm:spPr/>
    </dgm:pt>
    <dgm:pt modelId="{E17F9981-1EDF-4DD0-BCC9-74D62A5D112E}" type="pres">
      <dgm:prSet presAssocID="{77FD09A2-AB43-4822-9EDF-271B5BDB3D95}" presName="compositeNode" presStyleCnt="0">
        <dgm:presLayoutVars>
          <dgm:bulletEnabled val="1"/>
        </dgm:presLayoutVars>
      </dgm:prSet>
      <dgm:spPr/>
    </dgm:pt>
    <dgm:pt modelId="{1979EBAC-8FE6-4C19-A8AE-F9EA9ACD7D27}" type="pres">
      <dgm:prSet presAssocID="{77FD09A2-AB43-4822-9EDF-271B5BDB3D9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Школьный класс контур"/>
        </a:ext>
      </dgm:extLst>
    </dgm:pt>
    <dgm:pt modelId="{4A324E10-E200-4ADB-8D4C-1B8C9C9AFD30}" type="pres">
      <dgm:prSet presAssocID="{77FD09A2-AB43-4822-9EDF-271B5BDB3D95}" presName="childNode" presStyleLbl="node1" presStyleIdx="0" presStyleCnt="3">
        <dgm:presLayoutVars>
          <dgm:bulletEnabled val="1"/>
        </dgm:presLayoutVars>
      </dgm:prSet>
      <dgm:spPr/>
    </dgm:pt>
    <dgm:pt modelId="{BF71BB30-418C-4FF5-B26C-C54A964D7F2A}" type="pres">
      <dgm:prSet presAssocID="{77FD09A2-AB43-4822-9EDF-271B5BDB3D9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2279977-0293-4CC6-A93F-60A251C0E9D4}" type="pres">
      <dgm:prSet presAssocID="{39642124-224B-4E2D-AA2E-87804060D282}" presName="sibTrans" presStyleCnt="0"/>
      <dgm:spPr/>
    </dgm:pt>
    <dgm:pt modelId="{C6D0157D-8AD1-4652-92E7-1506E7CAB605}" type="pres">
      <dgm:prSet presAssocID="{155045E2-4D05-4A19-85F9-B63F9B23BB19}" presName="compositeNode" presStyleCnt="0">
        <dgm:presLayoutVars>
          <dgm:bulletEnabled val="1"/>
        </dgm:presLayoutVars>
      </dgm:prSet>
      <dgm:spPr/>
    </dgm:pt>
    <dgm:pt modelId="{DC5FC5B7-B8A9-4415-B275-6648F2D8F5D9}" type="pres">
      <dgm:prSet presAssocID="{155045E2-4D05-4A19-85F9-B63F9B23BB19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еханическая рука со сплошной заливкой"/>
        </a:ext>
      </dgm:extLst>
    </dgm:pt>
    <dgm:pt modelId="{1D481021-B782-44B2-B4A7-2AD981CDB488}" type="pres">
      <dgm:prSet presAssocID="{155045E2-4D05-4A19-85F9-B63F9B23BB19}" presName="childNode" presStyleLbl="node1" presStyleIdx="1" presStyleCnt="3">
        <dgm:presLayoutVars>
          <dgm:bulletEnabled val="1"/>
        </dgm:presLayoutVars>
      </dgm:prSet>
      <dgm:spPr/>
    </dgm:pt>
    <dgm:pt modelId="{B3A2384B-F633-410F-9145-F1C1D30FEC70}" type="pres">
      <dgm:prSet presAssocID="{155045E2-4D05-4A19-85F9-B63F9B23BB19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43A9F1B3-1BBB-4DB3-98DC-98A885DC5AAA}" type="pres">
      <dgm:prSet presAssocID="{5FDF8FD6-774E-4BCE-8A35-35C52DB484A7}" presName="sibTrans" presStyleCnt="0"/>
      <dgm:spPr/>
    </dgm:pt>
    <dgm:pt modelId="{501D2324-5B5E-42CD-BDF8-307A455076F2}" type="pres">
      <dgm:prSet presAssocID="{47438496-0635-44BB-B566-A568CF2E97F8}" presName="compositeNode" presStyleCnt="0">
        <dgm:presLayoutVars>
          <dgm:bulletEnabled val="1"/>
        </dgm:presLayoutVars>
      </dgm:prSet>
      <dgm:spPr/>
    </dgm:pt>
    <dgm:pt modelId="{0B49A70D-E551-4FD3-A1D7-D69F6BEDC0C3}" type="pres">
      <dgm:prSet presAssocID="{47438496-0635-44BB-B566-A568CF2E97F8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Человек в кресле-коляске контур"/>
        </a:ext>
      </dgm:extLst>
    </dgm:pt>
    <dgm:pt modelId="{D28D10E4-21F6-4259-ABCE-464A159A917A}" type="pres">
      <dgm:prSet presAssocID="{47438496-0635-44BB-B566-A568CF2E97F8}" presName="childNode" presStyleLbl="node1" presStyleIdx="2" presStyleCnt="3">
        <dgm:presLayoutVars>
          <dgm:bulletEnabled val="1"/>
        </dgm:presLayoutVars>
      </dgm:prSet>
      <dgm:spPr/>
    </dgm:pt>
    <dgm:pt modelId="{7B1B42D7-9A60-480A-8D49-12CC8B7BB2E1}" type="pres">
      <dgm:prSet presAssocID="{47438496-0635-44BB-B566-A568CF2E97F8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F58F416-0C53-41A8-9EA0-92F111B2DB07}" type="presOf" srcId="{155045E2-4D05-4A19-85F9-B63F9B23BB19}" destId="{B3A2384B-F633-410F-9145-F1C1D30FEC70}" srcOrd="0" destOrd="0" presId="urn:microsoft.com/office/officeart/2005/8/layout/hList2"/>
    <dgm:cxn modelId="{2F82D726-A0BD-435F-BCE5-588D9F605DE8}" srcId="{D2F33CC9-9734-47B0-A3FC-BC278B2E71AD}" destId="{47438496-0635-44BB-B566-A568CF2E97F8}" srcOrd="2" destOrd="0" parTransId="{204C5E6D-A7C9-4CB3-AF7D-6FDF4FB8DC34}" sibTransId="{A9807643-A5D9-4232-A245-27B92FC0C988}"/>
    <dgm:cxn modelId="{25E72C2E-9452-4019-9E48-6096262C47C7}" srcId="{155045E2-4D05-4A19-85F9-B63F9B23BB19}" destId="{624DA578-5C05-42CB-8BD0-64EFF8973643}" srcOrd="2" destOrd="0" parTransId="{E8DFD042-AFBB-49F4-84D1-0BD1CEA5001C}" sibTransId="{6C557848-A642-4D32-A019-BC42F32121C3}"/>
    <dgm:cxn modelId="{87F67B5B-B4B2-4DD1-8822-2026AB9EBF2F}" srcId="{D2F33CC9-9734-47B0-A3FC-BC278B2E71AD}" destId="{155045E2-4D05-4A19-85F9-B63F9B23BB19}" srcOrd="1" destOrd="0" parTransId="{EA8FB7CA-FA84-46E6-9FCB-C0CAD8082895}" sibTransId="{5FDF8FD6-774E-4BCE-8A35-35C52DB484A7}"/>
    <dgm:cxn modelId="{6638654D-7E13-4678-ABE6-1F6550BAFB5A}" srcId="{155045E2-4D05-4A19-85F9-B63F9B23BB19}" destId="{EE64DE45-A9C9-4011-A3B2-2B36741A63EA}" srcOrd="1" destOrd="0" parTransId="{99B177EB-6BC0-43DC-A602-EB8EF1D4AE7F}" sibTransId="{AA4DE119-0F5D-49D2-A515-A6329B7BEDE9}"/>
    <dgm:cxn modelId="{537A4F5A-6DB4-4E98-9409-0ED23BFBD2B0}" type="presOf" srcId="{77FD09A2-AB43-4822-9EDF-271B5BDB3D95}" destId="{BF71BB30-418C-4FF5-B26C-C54A964D7F2A}" srcOrd="0" destOrd="0" presId="urn:microsoft.com/office/officeart/2005/8/layout/hList2"/>
    <dgm:cxn modelId="{7DE223A7-EBCC-4805-ACF0-60DCA305FCEC}" type="presOf" srcId="{D2F33CC9-9734-47B0-A3FC-BC278B2E71AD}" destId="{C1B15749-84E0-4F08-8E4A-DFEA1317EB44}" srcOrd="0" destOrd="0" presId="urn:microsoft.com/office/officeart/2005/8/layout/hList2"/>
    <dgm:cxn modelId="{3CF1C7A9-5977-4595-BE48-2431C441548B}" type="presOf" srcId="{624DA578-5C05-42CB-8BD0-64EFF8973643}" destId="{1D481021-B782-44B2-B4A7-2AD981CDB488}" srcOrd="0" destOrd="2" presId="urn:microsoft.com/office/officeart/2005/8/layout/hList2"/>
    <dgm:cxn modelId="{4B7A8CB5-E031-4179-9E5F-D65FEB2742DD}" type="presOf" srcId="{EE64DE45-A9C9-4011-A3B2-2B36741A63EA}" destId="{1D481021-B782-44B2-B4A7-2AD981CDB488}" srcOrd="0" destOrd="1" presId="urn:microsoft.com/office/officeart/2005/8/layout/hList2"/>
    <dgm:cxn modelId="{9DFE89C1-8303-4B26-B87A-F8BF37DF4EEB}" type="presOf" srcId="{47438496-0635-44BB-B566-A568CF2E97F8}" destId="{7B1B42D7-9A60-480A-8D49-12CC8B7BB2E1}" srcOrd="0" destOrd="0" presId="urn:microsoft.com/office/officeart/2005/8/layout/hList2"/>
    <dgm:cxn modelId="{768F90C3-3792-451B-B9ED-EC2E95A83CED}" srcId="{77FD09A2-AB43-4822-9EDF-271B5BDB3D95}" destId="{31FEA6A6-CCAC-4C46-A426-35975806AE10}" srcOrd="0" destOrd="0" parTransId="{991350DA-CBFE-4FCA-BEF2-119349120FCC}" sibTransId="{89F5DDB2-4C63-47EB-BD89-EB6EAB6F4104}"/>
    <dgm:cxn modelId="{A75EECC4-35C7-4EEC-B0E5-DB6D23686B74}" srcId="{47438496-0635-44BB-B566-A568CF2E97F8}" destId="{D6A0860A-95B5-400F-B714-A7B15B89B5E6}" srcOrd="0" destOrd="0" parTransId="{C28DE5A0-938E-418D-95A2-CA12972FCB4F}" sibTransId="{F838A1BD-3DB7-45FF-8300-C25E6903E36A}"/>
    <dgm:cxn modelId="{2DE3C5CB-1B8F-4BDF-B640-694D1B8CF1CA}" srcId="{155045E2-4D05-4A19-85F9-B63F9B23BB19}" destId="{F6E7AA5E-524A-40A6-A62F-702101BABFE1}" srcOrd="0" destOrd="0" parTransId="{70784BED-60F1-458B-BA8E-6455B645407E}" sibTransId="{CE45EDFC-B5F5-48E3-B62B-BFE4917B3FC2}"/>
    <dgm:cxn modelId="{31F3F5D6-55EC-4FE0-9196-2CD53D20F125}" srcId="{D2F33CC9-9734-47B0-A3FC-BC278B2E71AD}" destId="{77FD09A2-AB43-4822-9EDF-271B5BDB3D95}" srcOrd="0" destOrd="0" parTransId="{EF9B6516-A01D-4FE3-8472-6D3203BCAB73}" sibTransId="{39642124-224B-4E2D-AA2E-87804060D282}"/>
    <dgm:cxn modelId="{6FE1F6D9-1973-4F44-89E1-638B3DB238A5}" type="presOf" srcId="{31FEA6A6-CCAC-4C46-A426-35975806AE10}" destId="{4A324E10-E200-4ADB-8D4C-1B8C9C9AFD30}" srcOrd="0" destOrd="0" presId="urn:microsoft.com/office/officeart/2005/8/layout/hList2"/>
    <dgm:cxn modelId="{1290F9D9-293B-496E-9A09-13CAA92081DD}" type="presOf" srcId="{F6E7AA5E-524A-40A6-A62F-702101BABFE1}" destId="{1D481021-B782-44B2-B4A7-2AD981CDB488}" srcOrd="0" destOrd="0" presId="urn:microsoft.com/office/officeart/2005/8/layout/hList2"/>
    <dgm:cxn modelId="{6F02BAF8-71A5-4FAE-B201-12B15C589621}" type="presOf" srcId="{D6A0860A-95B5-400F-B714-A7B15B89B5E6}" destId="{D28D10E4-21F6-4259-ABCE-464A159A917A}" srcOrd="0" destOrd="0" presId="urn:microsoft.com/office/officeart/2005/8/layout/hList2"/>
    <dgm:cxn modelId="{C66371E5-5607-4197-AE8C-56442E283095}" type="presParOf" srcId="{C1B15749-84E0-4F08-8E4A-DFEA1317EB44}" destId="{E17F9981-1EDF-4DD0-BCC9-74D62A5D112E}" srcOrd="0" destOrd="0" presId="urn:microsoft.com/office/officeart/2005/8/layout/hList2"/>
    <dgm:cxn modelId="{E12E023D-36C3-4158-8C3A-5C51078B6FB0}" type="presParOf" srcId="{E17F9981-1EDF-4DD0-BCC9-74D62A5D112E}" destId="{1979EBAC-8FE6-4C19-A8AE-F9EA9ACD7D27}" srcOrd="0" destOrd="0" presId="urn:microsoft.com/office/officeart/2005/8/layout/hList2"/>
    <dgm:cxn modelId="{2F752540-8FDB-416C-8FA9-F6A3B13A5B48}" type="presParOf" srcId="{E17F9981-1EDF-4DD0-BCC9-74D62A5D112E}" destId="{4A324E10-E200-4ADB-8D4C-1B8C9C9AFD30}" srcOrd="1" destOrd="0" presId="urn:microsoft.com/office/officeart/2005/8/layout/hList2"/>
    <dgm:cxn modelId="{3F62BC2F-F993-4786-AFE6-ADE743A96C81}" type="presParOf" srcId="{E17F9981-1EDF-4DD0-BCC9-74D62A5D112E}" destId="{BF71BB30-418C-4FF5-B26C-C54A964D7F2A}" srcOrd="2" destOrd="0" presId="urn:microsoft.com/office/officeart/2005/8/layout/hList2"/>
    <dgm:cxn modelId="{0AA3DA43-542C-4F33-AE87-22DA26390062}" type="presParOf" srcId="{C1B15749-84E0-4F08-8E4A-DFEA1317EB44}" destId="{D2279977-0293-4CC6-A93F-60A251C0E9D4}" srcOrd="1" destOrd="0" presId="urn:microsoft.com/office/officeart/2005/8/layout/hList2"/>
    <dgm:cxn modelId="{783F6E77-A683-4BAA-8B98-A58F223CFE72}" type="presParOf" srcId="{C1B15749-84E0-4F08-8E4A-DFEA1317EB44}" destId="{C6D0157D-8AD1-4652-92E7-1506E7CAB605}" srcOrd="2" destOrd="0" presId="urn:microsoft.com/office/officeart/2005/8/layout/hList2"/>
    <dgm:cxn modelId="{319ED2B2-F592-43FC-9723-ACD1D2669053}" type="presParOf" srcId="{C6D0157D-8AD1-4652-92E7-1506E7CAB605}" destId="{DC5FC5B7-B8A9-4415-B275-6648F2D8F5D9}" srcOrd="0" destOrd="0" presId="urn:microsoft.com/office/officeart/2005/8/layout/hList2"/>
    <dgm:cxn modelId="{FBAE2405-911D-45D2-B3D8-B2C72EDE4052}" type="presParOf" srcId="{C6D0157D-8AD1-4652-92E7-1506E7CAB605}" destId="{1D481021-B782-44B2-B4A7-2AD981CDB488}" srcOrd="1" destOrd="0" presId="urn:microsoft.com/office/officeart/2005/8/layout/hList2"/>
    <dgm:cxn modelId="{94E01EC8-0A9F-4012-8FDF-374D80E0CE51}" type="presParOf" srcId="{C6D0157D-8AD1-4652-92E7-1506E7CAB605}" destId="{B3A2384B-F633-410F-9145-F1C1D30FEC70}" srcOrd="2" destOrd="0" presId="urn:microsoft.com/office/officeart/2005/8/layout/hList2"/>
    <dgm:cxn modelId="{5759A8F7-52A7-471B-B3A0-C508F326A9D5}" type="presParOf" srcId="{C1B15749-84E0-4F08-8E4A-DFEA1317EB44}" destId="{43A9F1B3-1BBB-4DB3-98DC-98A885DC5AAA}" srcOrd="3" destOrd="0" presId="urn:microsoft.com/office/officeart/2005/8/layout/hList2"/>
    <dgm:cxn modelId="{C32E6198-588A-4901-A51A-882AB1ABD129}" type="presParOf" srcId="{C1B15749-84E0-4F08-8E4A-DFEA1317EB44}" destId="{501D2324-5B5E-42CD-BDF8-307A455076F2}" srcOrd="4" destOrd="0" presId="urn:microsoft.com/office/officeart/2005/8/layout/hList2"/>
    <dgm:cxn modelId="{B46990EA-DF18-4350-98EB-7066C3B7CB31}" type="presParOf" srcId="{501D2324-5B5E-42CD-BDF8-307A455076F2}" destId="{0B49A70D-E551-4FD3-A1D7-D69F6BEDC0C3}" srcOrd="0" destOrd="0" presId="urn:microsoft.com/office/officeart/2005/8/layout/hList2"/>
    <dgm:cxn modelId="{ABEEC18D-C015-4DD6-8A3C-B001BF0F80ED}" type="presParOf" srcId="{501D2324-5B5E-42CD-BDF8-307A455076F2}" destId="{D28D10E4-21F6-4259-ABCE-464A159A917A}" srcOrd="1" destOrd="0" presId="urn:microsoft.com/office/officeart/2005/8/layout/hList2"/>
    <dgm:cxn modelId="{F42A45CC-33DC-423F-B816-C1501084E599}" type="presParOf" srcId="{501D2324-5B5E-42CD-BDF8-307A455076F2}" destId="{7B1B42D7-9A60-480A-8D49-12CC8B7BB2E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95E-96B0-4CE7-ABDD-078CA3A26E90}">
      <dsp:nvSpPr>
        <dsp:cNvPr id="0" name=""/>
        <dsp:cNvSpPr/>
      </dsp:nvSpPr>
      <dsp:spPr>
        <a:xfrm>
          <a:off x="0" y="642"/>
          <a:ext cx="6541475" cy="1504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A1488-34B8-4670-A101-F52BBF83B2D4}">
      <dsp:nvSpPr>
        <dsp:cNvPr id="0" name=""/>
        <dsp:cNvSpPr/>
      </dsp:nvSpPr>
      <dsp:spPr>
        <a:xfrm>
          <a:off x="454964" y="339045"/>
          <a:ext cx="827207" cy="827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37BC4-AE20-44D7-B2C8-AE63CED950A6}">
      <dsp:nvSpPr>
        <dsp:cNvPr id="0" name=""/>
        <dsp:cNvSpPr/>
      </dsp:nvSpPr>
      <dsp:spPr>
        <a:xfrm>
          <a:off x="1737136" y="642"/>
          <a:ext cx="4804338" cy="150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5" tIns="159175" rIns="159175" bIns="1591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Часть 1: Введение – определяет научные основы психологии, место психологии в системе наук, предмет и метод научного психологического познания</a:t>
          </a:r>
          <a:endParaRPr lang="en-US" sz="2000" kern="1200"/>
        </a:p>
      </dsp:txBody>
      <dsp:txXfrm>
        <a:off x="1737136" y="642"/>
        <a:ext cx="4804338" cy="1504014"/>
      </dsp:txXfrm>
    </dsp:sp>
    <dsp:sp modelId="{9ABA1F2B-248A-4740-A04B-701A9E889647}">
      <dsp:nvSpPr>
        <dsp:cNvPr id="0" name=""/>
        <dsp:cNvSpPr/>
      </dsp:nvSpPr>
      <dsp:spPr>
        <a:xfrm>
          <a:off x="0" y="1880660"/>
          <a:ext cx="6541475" cy="1504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22A32-A59C-45B6-9F14-D2B1217FD45B}">
      <dsp:nvSpPr>
        <dsp:cNvPr id="0" name=""/>
        <dsp:cNvSpPr/>
      </dsp:nvSpPr>
      <dsp:spPr>
        <a:xfrm>
          <a:off x="454964" y="2219064"/>
          <a:ext cx="827207" cy="8272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29746-BAC8-48CB-8463-9DFB9B909BA5}">
      <dsp:nvSpPr>
        <dsp:cNvPr id="0" name=""/>
        <dsp:cNvSpPr/>
      </dsp:nvSpPr>
      <dsp:spPr>
        <a:xfrm>
          <a:off x="1737136" y="1880660"/>
          <a:ext cx="4804338" cy="150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5" tIns="159175" rIns="159175" bIns="1591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Часть 2: Человек как субъект деятельности – психология личности, мотивации и эмоций</a:t>
          </a:r>
          <a:endParaRPr lang="en-US" sz="2000" kern="1200"/>
        </a:p>
      </dsp:txBody>
      <dsp:txXfrm>
        <a:off x="1737136" y="1880660"/>
        <a:ext cx="4804338" cy="1504014"/>
      </dsp:txXfrm>
    </dsp:sp>
    <dsp:sp modelId="{B08BE24F-1ABA-4717-91CB-963A3E3E19B5}">
      <dsp:nvSpPr>
        <dsp:cNvPr id="0" name=""/>
        <dsp:cNvSpPr/>
      </dsp:nvSpPr>
      <dsp:spPr>
        <a:xfrm>
          <a:off x="0" y="3760678"/>
          <a:ext cx="6541475" cy="1504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1B246-B6F6-408C-8F36-0F2F02FB1D95}">
      <dsp:nvSpPr>
        <dsp:cNvPr id="0" name=""/>
        <dsp:cNvSpPr/>
      </dsp:nvSpPr>
      <dsp:spPr>
        <a:xfrm>
          <a:off x="454964" y="4099082"/>
          <a:ext cx="827207" cy="8272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E631D-40C2-4356-8188-F622AFC0925C}">
      <dsp:nvSpPr>
        <dsp:cNvPr id="0" name=""/>
        <dsp:cNvSpPr/>
      </dsp:nvSpPr>
      <dsp:spPr>
        <a:xfrm>
          <a:off x="1737136" y="3760678"/>
          <a:ext cx="4804338" cy="150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5" tIns="159175" rIns="159175" bIns="1591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Часть 3: Человек как субъект познания – психология познавательных процессов (ощущение, восприятие, мышление, память, внимание, воображение)</a:t>
          </a:r>
          <a:endParaRPr lang="en-US" sz="2000" kern="1200"/>
        </a:p>
      </dsp:txBody>
      <dsp:txXfrm>
        <a:off x="1737136" y="3760678"/>
        <a:ext cx="4804338" cy="1504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8301E-B15A-4561-A6CB-449A1D454CC5}">
      <dsp:nvSpPr>
        <dsp:cNvPr id="0" name=""/>
        <dsp:cNvSpPr/>
      </dsp:nvSpPr>
      <dsp:spPr>
        <a:xfrm>
          <a:off x="603" y="1601326"/>
          <a:ext cx="2991181" cy="19442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Философия</a:t>
          </a:r>
          <a:endParaRPr lang="en-US" sz="3300" kern="1200"/>
        </a:p>
      </dsp:txBody>
      <dsp:txXfrm>
        <a:off x="95514" y="1696237"/>
        <a:ext cx="2801359" cy="1754446"/>
      </dsp:txXfrm>
    </dsp:sp>
    <dsp:sp modelId="{A41DAB93-8215-4C53-9706-E5DC022EFD6F}">
      <dsp:nvSpPr>
        <dsp:cNvPr id="0" name=""/>
        <dsp:cNvSpPr/>
      </dsp:nvSpPr>
      <dsp:spPr>
        <a:xfrm>
          <a:off x="1496194" y="924922"/>
          <a:ext cx="3297077" cy="3297077"/>
        </a:xfrm>
        <a:custGeom>
          <a:avLst/>
          <a:gdLst/>
          <a:ahLst/>
          <a:cxnLst/>
          <a:rect l="0" t="0" r="0" b="0"/>
          <a:pathLst>
            <a:path>
              <a:moveTo>
                <a:pt x="333010" y="655027"/>
              </a:moveTo>
              <a:arcTo wR="1648538" hR="1648538" stAng="13023648" swAng="63527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923EE-4994-49A5-AA44-71D30B5466F8}">
      <dsp:nvSpPr>
        <dsp:cNvPr id="0" name=""/>
        <dsp:cNvSpPr/>
      </dsp:nvSpPr>
      <dsp:spPr>
        <a:xfrm>
          <a:off x="3297681" y="1601326"/>
          <a:ext cx="2991181" cy="19442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Естествознание</a:t>
          </a:r>
          <a:endParaRPr lang="en-US" sz="3300" kern="1200"/>
        </a:p>
      </dsp:txBody>
      <dsp:txXfrm>
        <a:off x="3392592" y="1696237"/>
        <a:ext cx="2801359" cy="1754446"/>
      </dsp:txXfrm>
    </dsp:sp>
    <dsp:sp modelId="{A290CD93-60B3-4A20-9C56-9D96428E1C55}">
      <dsp:nvSpPr>
        <dsp:cNvPr id="0" name=""/>
        <dsp:cNvSpPr/>
      </dsp:nvSpPr>
      <dsp:spPr>
        <a:xfrm>
          <a:off x="1496194" y="924922"/>
          <a:ext cx="3297077" cy="3297077"/>
        </a:xfrm>
        <a:custGeom>
          <a:avLst/>
          <a:gdLst/>
          <a:ahLst/>
          <a:cxnLst/>
          <a:rect l="0" t="0" r="0" b="0"/>
          <a:pathLst>
            <a:path>
              <a:moveTo>
                <a:pt x="2964067" y="2642050"/>
              </a:moveTo>
              <a:arcTo wR="1648538" hR="1648538" stAng="2223648" swAng="635270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21B98-6D41-407C-93CE-0B9D334A6AE6}">
      <dsp:nvSpPr>
        <dsp:cNvPr id="0" name=""/>
        <dsp:cNvSpPr/>
      </dsp:nvSpPr>
      <dsp:spPr>
        <a:xfrm>
          <a:off x="603" y="1601326"/>
          <a:ext cx="2991181" cy="19442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Человек</a:t>
          </a:r>
          <a:endParaRPr lang="en-US" sz="4800" kern="1200"/>
        </a:p>
      </dsp:txBody>
      <dsp:txXfrm>
        <a:off x="95514" y="1696237"/>
        <a:ext cx="2801359" cy="1754446"/>
      </dsp:txXfrm>
    </dsp:sp>
    <dsp:sp modelId="{C04B65AB-7C9D-46D1-B04D-DB676CE01C11}">
      <dsp:nvSpPr>
        <dsp:cNvPr id="0" name=""/>
        <dsp:cNvSpPr/>
      </dsp:nvSpPr>
      <dsp:spPr>
        <a:xfrm>
          <a:off x="1496194" y="924922"/>
          <a:ext cx="3297077" cy="3297077"/>
        </a:xfrm>
        <a:custGeom>
          <a:avLst/>
          <a:gdLst/>
          <a:ahLst/>
          <a:cxnLst/>
          <a:rect l="0" t="0" r="0" b="0"/>
          <a:pathLst>
            <a:path>
              <a:moveTo>
                <a:pt x="333010" y="655027"/>
              </a:moveTo>
              <a:arcTo wR="1648538" hR="1648538" stAng="13023648" swAng="63527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A9151-1C32-4959-8468-141A39B55BD1}">
      <dsp:nvSpPr>
        <dsp:cNvPr id="0" name=""/>
        <dsp:cNvSpPr/>
      </dsp:nvSpPr>
      <dsp:spPr>
        <a:xfrm>
          <a:off x="3297681" y="1601326"/>
          <a:ext cx="2991181" cy="19442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Животные</a:t>
          </a:r>
          <a:endParaRPr lang="en-US" sz="4800" kern="1200"/>
        </a:p>
      </dsp:txBody>
      <dsp:txXfrm>
        <a:off x="3392592" y="1696237"/>
        <a:ext cx="2801359" cy="1754446"/>
      </dsp:txXfrm>
    </dsp:sp>
    <dsp:sp modelId="{76C7ECD2-7D29-4A33-9C4C-EC6830AF97EF}">
      <dsp:nvSpPr>
        <dsp:cNvPr id="0" name=""/>
        <dsp:cNvSpPr/>
      </dsp:nvSpPr>
      <dsp:spPr>
        <a:xfrm>
          <a:off x="1496194" y="924922"/>
          <a:ext cx="3297077" cy="3297077"/>
        </a:xfrm>
        <a:custGeom>
          <a:avLst/>
          <a:gdLst/>
          <a:ahLst/>
          <a:cxnLst/>
          <a:rect l="0" t="0" r="0" b="0"/>
          <a:pathLst>
            <a:path>
              <a:moveTo>
                <a:pt x="2964067" y="2642050"/>
              </a:moveTo>
              <a:arcTo wR="1648538" hR="1648538" stAng="2223648" swAng="635270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13930-2209-4E2C-AEA4-8EE00667B47A}">
      <dsp:nvSpPr>
        <dsp:cNvPr id="0" name=""/>
        <dsp:cNvSpPr/>
      </dsp:nvSpPr>
      <dsp:spPr>
        <a:xfrm>
          <a:off x="584373" y="1065960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89A43-13EF-4B07-8243-E21DD9070EA0}">
      <dsp:nvSpPr>
        <dsp:cNvPr id="0" name=""/>
        <dsp:cNvSpPr/>
      </dsp:nvSpPr>
      <dsp:spPr>
        <a:xfrm>
          <a:off x="957311" y="143889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18888-52DC-47C8-AE0E-68DF36ADA5B4}">
      <dsp:nvSpPr>
        <dsp:cNvPr id="0" name=""/>
        <dsp:cNvSpPr/>
      </dsp:nvSpPr>
      <dsp:spPr>
        <a:xfrm>
          <a:off x="24967" y="336096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Фундаментальная психология</a:t>
          </a:r>
          <a:endParaRPr lang="en-US" sz="2500" kern="1200"/>
        </a:p>
      </dsp:txBody>
      <dsp:txXfrm>
        <a:off x="24967" y="3360961"/>
        <a:ext cx="2868750" cy="720000"/>
      </dsp:txXfrm>
    </dsp:sp>
    <dsp:sp modelId="{1C0DA97E-9F6B-473A-988F-58BF52EFBB19}">
      <dsp:nvSpPr>
        <dsp:cNvPr id="0" name=""/>
        <dsp:cNvSpPr/>
      </dsp:nvSpPr>
      <dsp:spPr>
        <a:xfrm>
          <a:off x="3955154" y="1065960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4344D-F710-489C-B55C-DA3EE5053636}">
      <dsp:nvSpPr>
        <dsp:cNvPr id="0" name=""/>
        <dsp:cNvSpPr/>
      </dsp:nvSpPr>
      <dsp:spPr>
        <a:xfrm>
          <a:off x="4328092" y="143889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E388-4DDD-43CC-B4F7-CAF89B399631}">
      <dsp:nvSpPr>
        <dsp:cNvPr id="0" name=""/>
        <dsp:cNvSpPr/>
      </dsp:nvSpPr>
      <dsp:spPr>
        <a:xfrm>
          <a:off x="3395748" y="336096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Прикладная психология</a:t>
          </a:r>
          <a:endParaRPr lang="en-US" sz="2500" kern="1200"/>
        </a:p>
      </dsp:txBody>
      <dsp:txXfrm>
        <a:off x="3395748" y="3360961"/>
        <a:ext cx="286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1BB30-418C-4FF5-B26C-C54A964D7F2A}">
      <dsp:nvSpPr>
        <dsp:cNvPr id="0" name=""/>
        <dsp:cNvSpPr/>
      </dsp:nvSpPr>
      <dsp:spPr>
        <a:xfrm rot="16200000">
          <a:off x="-1268203" y="2088154"/>
          <a:ext cx="3138964" cy="47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8912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Образование</a:t>
          </a:r>
        </a:p>
      </dsp:txBody>
      <dsp:txXfrm>
        <a:off x="-1268203" y="2088154"/>
        <a:ext cx="3138964" cy="474986"/>
      </dsp:txXfrm>
    </dsp:sp>
    <dsp:sp modelId="{4A324E10-E200-4ADB-8D4C-1B8C9C9AFD30}">
      <dsp:nvSpPr>
        <dsp:cNvPr id="0" name=""/>
        <dsp:cNvSpPr/>
      </dsp:nvSpPr>
      <dsp:spPr>
        <a:xfrm>
          <a:off x="538771" y="756165"/>
          <a:ext cx="2365935" cy="3138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18912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Педагогическая психология</a:t>
          </a:r>
        </a:p>
      </dsp:txBody>
      <dsp:txXfrm>
        <a:off x="538771" y="756165"/>
        <a:ext cx="2365935" cy="3138964"/>
      </dsp:txXfrm>
    </dsp:sp>
    <dsp:sp modelId="{1979EBAC-8FE6-4C19-A8AE-F9EA9ACD7D27}">
      <dsp:nvSpPr>
        <dsp:cNvPr id="0" name=""/>
        <dsp:cNvSpPr/>
      </dsp:nvSpPr>
      <dsp:spPr>
        <a:xfrm>
          <a:off x="63785" y="129183"/>
          <a:ext cx="949972" cy="9499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384B-F633-410F-9145-F1C1D30FEC70}">
      <dsp:nvSpPr>
        <dsp:cNvPr id="0" name=""/>
        <dsp:cNvSpPr/>
      </dsp:nvSpPr>
      <dsp:spPr>
        <a:xfrm rot="16200000">
          <a:off x="2200549" y="2088154"/>
          <a:ext cx="3138964" cy="47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8912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Производство</a:t>
          </a:r>
        </a:p>
      </dsp:txBody>
      <dsp:txXfrm>
        <a:off x="2200549" y="2088154"/>
        <a:ext cx="3138964" cy="474986"/>
      </dsp:txXfrm>
    </dsp:sp>
    <dsp:sp modelId="{1D481021-B782-44B2-B4A7-2AD981CDB488}">
      <dsp:nvSpPr>
        <dsp:cNvPr id="0" name=""/>
        <dsp:cNvSpPr/>
      </dsp:nvSpPr>
      <dsp:spPr>
        <a:xfrm>
          <a:off x="4007525" y="756165"/>
          <a:ext cx="2365935" cy="3138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18912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Психология труда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Инженерная психология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Организационная психология</a:t>
          </a:r>
        </a:p>
      </dsp:txBody>
      <dsp:txXfrm>
        <a:off x="4007525" y="756165"/>
        <a:ext cx="2365935" cy="3138964"/>
      </dsp:txXfrm>
    </dsp:sp>
    <dsp:sp modelId="{DC5FC5B7-B8A9-4415-B275-6648F2D8F5D9}">
      <dsp:nvSpPr>
        <dsp:cNvPr id="0" name=""/>
        <dsp:cNvSpPr/>
      </dsp:nvSpPr>
      <dsp:spPr>
        <a:xfrm>
          <a:off x="3532538" y="129183"/>
          <a:ext cx="949972" cy="9499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B42D7-9A60-480A-8D49-12CC8B7BB2E1}">
      <dsp:nvSpPr>
        <dsp:cNvPr id="0" name=""/>
        <dsp:cNvSpPr/>
      </dsp:nvSpPr>
      <dsp:spPr>
        <a:xfrm rot="16200000">
          <a:off x="5669303" y="2088154"/>
          <a:ext cx="3138964" cy="47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8912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Здравоохраниние</a:t>
          </a:r>
          <a:endParaRPr lang="ru-RU" sz="3000" kern="1200" dirty="0"/>
        </a:p>
      </dsp:txBody>
      <dsp:txXfrm>
        <a:off x="5669303" y="2088154"/>
        <a:ext cx="3138964" cy="474986"/>
      </dsp:txXfrm>
    </dsp:sp>
    <dsp:sp modelId="{D28D10E4-21F6-4259-ABCE-464A159A917A}">
      <dsp:nvSpPr>
        <dsp:cNvPr id="0" name=""/>
        <dsp:cNvSpPr/>
      </dsp:nvSpPr>
      <dsp:spPr>
        <a:xfrm>
          <a:off x="7476278" y="756165"/>
          <a:ext cx="2365935" cy="3138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18912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Клиническая психология</a:t>
          </a:r>
        </a:p>
      </dsp:txBody>
      <dsp:txXfrm>
        <a:off x="7476278" y="756165"/>
        <a:ext cx="2365935" cy="3138964"/>
      </dsp:txXfrm>
    </dsp:sp>
    <dsp:sp modelId="{0B49A70D-E551-4FD3-A1D7-D69F6BEDC0C3}">
      <dsp:nvSpPr>
        <dsp:cNvPr id="0" name=""/>
        <dsp:cNvSpPr/>
      </dsp:nvSpPr>
      <dsp:spPr>
        <a:xfrm>
          <a:off x="7001292" y="129183"/>
          <a:ext cx="949972" cy="9499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2EA97-0D86-447C-9FFC-98618A19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77F6B3-313C-4D08-BF36-83846F88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BCEA-C03A-46C9-81C5-B679CA2311A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E78365-6B39-4D4C-96FD-8A43302F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5F5F04-AAA7-420C-A01B-C0BAA6B7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CD6-D4D7-4AE0-9B67-77D9B46DE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9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5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9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0ECF-9465-4740-8BF8-49EAA896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931844-70D6-4DA4-AA43-A74E5C0E2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25C4F-3919-4B29-B1FF-EC603E0D2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BCEA-C03A-46C9-81C5-B679CA2311A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16638-ED1A-4B48-B8EF-82384D15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AF42A-0504-4C47-AD7F-F99ABD79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8CD6-D4D7-4AE0-9B67-77D9B46DE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AE735-D5EB-4D38-ABAB-68FB6DE03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488" y="533400"/>
            <a:ext cx="4493885" cy="3614271"/>
          </a:xfrm>
        </p:spPr>
        <p:txBody>
          <a:bodyPr>
            <a:normAutofit/>
          </a:bodyPr>
          <a:lstStyle/>
          <a:p>
            <a:pPr algn="l"/>
            <a:r>
              <a:rPr lang="ru-RU" sz="4200" dirty="0"/>
              <a:t>Введение в общую психологию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422E2-AF53-43EC-9686-080CFA009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489" y="4386729"/>
            <a:ext cx="4194222" cy="193787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Высоков Игорь Евгеньевич, доцент Института психологии РГГУ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5D31E175-A0BA-4C66-B2D8-BE59CED6D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7" r="24962" b="2"/>
          <a:stretch/>
        </p:blipFill>
        <p:spPr>
          <a:xfrm>
            <a:off x="6098715" y="533400"/>
            <a:ext cx="531768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C57E7-29BA-44B9-91FA-356B87E6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Основы физиологической психологии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B0FF4-2830-4AA9-8535-93428ECD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4651745"/>
            <a:ext cx="4890977" cy="99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cap="all" spc="300"/>
              <a:t>Вильгельм</a:t>
            </a:r>
            <a:r>
              <a:rPr lang="en-US" sz="1800" b="1" cap="all" spc="300" dirty="0"/>
              <a:t> </a:t>
            </a:r>
            <a:r>
              <a:rPr lang="en-US" sz="1800" b="1" cap="all" spc="300"/>
              <a:t>Вундт</a:t>
            </a:r>
            <a:r>
              <a:rPr lang="en-US" sz="1800" b="1" cap="all" spc="300" dirty="0"/>
              <a:t> (1832 – 1920)</a:t>
            </a:r>
          </a:p>
        </p:txBody>
      </p:sp>
      <p:pic>
        <p:nvPicPr>
          <p:cNvPr id="5" name="Объект 4" descr="Изображение выглядит как текст, человек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768E0871-7D48-4001-970A-BD3408057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32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3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22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616EE-1F13-4854-B879-4A71CA2D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Лаборатория экспериментальной психологии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CC6AC-B059-4BE7-8693-4A3937E9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4651745"/>
            <a:ext cx="4890977" cy="99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cap="all" spc="300" dirty="0"/>
              <a:t>1879 – </a:t>
            </a:r>
            <a:r>
              <a:rPr lang="en-US" sz="1800" b="1" cap="all" spc="300" dirty="0" err="1"/>
              <a:t>Лейпцигский</a:t>
            </a:r>
            <a:r>
              <a:rPr lang="en-US" sz="1800" b="1" cap="all" spc="300" dirty="0"/>
              <a:t> Университет</a:t>
            </a:r>
          </a:p>
        </p:txBody>
      </p:sp>
      <p:pic>
        <p:nvPicPr>
          <p:cNvPr id="50" name="Picture 4" descr="Деревянные Library">
            <a:extLst>
              <a:ext uri="{FF2B5EF4-FFF2-40B4-BE49-F238E27FC236}">
                <a16:creationId xmlns:a16="http://schemas.microsoft.com/office/drawing/2014/main" id="{6215561C-9810-47B1-8862-99F2F3FD2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2" r="10367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51" name="Straight Connector 26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B7CDF-CF02-44AC-BE32-27B1984B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5" y="657225"/>
            <a:ext cx="3230515" cy="3569822"/>
          </a:xfrm>
        </p:spPr>
        <p:txBody>
          <a:bodyPr anchor="t">
            <a:normAutofit/>
          </a:bodyPr>
          <a:lstStyle/>
          <a:p>
            <a:r>
              <a:rPr lang="ru-RU" sz="3700"/>
              <a:t>Донаучная психология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184911E-4F4E-4261-A369-EF27877AE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200398"/>
              </p:ext>
            </p:extLst>
          </p:nvPr>
        </p:nvGraphicFramePr>
        <p:xfrm>
          <a:off x="5146923" y="832268"/>
          <a:ext cx="6289466" cy="514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55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AE0423-BDD0-446E-8E7E-AD39C661C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954"/>
            <a:ext cx="12192000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B48C8-2A0F-488D-AD2B-830223850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7150" y="0"/>
            <a:ext cx="75549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B6913-D956-4511-99D0-7F8E51BE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31" y="1102360"/>
            <a:ext cx="3812717" cy="4724400"/>
          </a:xfrm>
        </p:spPr>
        <p:txBody>
          <a:bodyPr anchor="ctr">
            <a:normAutofit/>
          </a:bodyPr>
          <a:lstStyle/>
          <a:p>
            <a:r>
              <a:rPr lang="ru-RU" dirty="0"/>
              <a:t>Житейская и научная психология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BEB5BD-6C08-40C8-8912-A7FAB7C45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4040" y="0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5AC56-0D0A-4082-A6CB-731E8746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686" y="533399"/>
            <a:ext cx="5683114" cy="577148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Каким образом приобретаются знания?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Благодаря чему знания сохраняются?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Каким образом возможна передача знаний?</a:t>
            </a:r>
          </a:p>
        </p:txBody>
      </p:sp>
    </p:spTree>
    <p:extLst>
      <p:ext uri="{BB962C8B-B14F-4D97-AF65-F5344CB8AC3E}">
        <p14:creationId xmlns:p14="http://schemas.microsoft.com/office/powerpoint/2010/main" val="6841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C890D-B311-4966-86F1-98E9E345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Каким образом приобретаются знания?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98FE3-9C07-414A-9E0F-AA20134DD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Житейская психология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E2AD7B1-B9D7-4EBF-91E7-0A80FB2CE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индивидуальный опыт приобретается </a:t>
            </a:r>
            <a:r>
              <a:rPr lang="ru-RU" i="1" dirty="0"/>
              <a:t>случайным</a:t>
            </a:r>
            <a:r>
              <a:rPr lang="ru-RU" dirty="0"/>
              <a:t> образом, и психологические знания, необходимые человеку для жизни, извлекаются из него, как правило, </a:t>
            </a:r>
            <a:r>
              <a:rPr lang="ru-RU" i="1" dirty="0"/>
              <a:t>интуитивно</a:t>
            </a:r>
            <a:r>
              <a:rPr lang="ru-RU" dirty="0"/>
              <a:t> и </a:t>
            </a:r>
            <a:r>
              <a:rPr lang="ru-RU" i="1" dirty="0"/>
              <a:t>несистематически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236EBA-3ED1-4739-85BC-097ECC276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Научная психология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4123C93-AA0A-4D0E-A75B-DAB5B07E60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базируется на опыте, с самого начала абстрагированном от многих деталей, понятийно оформленный</a:t>
            </a:r>
          </a:p>
          <a:p>
            <a:r>
              <a:rPr lang="ru-RU" dirty="0"/>
              <a:t>метод познания – целенаправленный, систематизированный, инструментально оснащенный</a:t>
            </a:r>
          </a:p>
        </p:txBody>
      </p:sp>
    </p:spTree>
    <p:extLst>
      <p:ext uri="{BB962C8B-B14F-4D97-AF65-F5344CB8AC3E}">
        <p14:creationId xmlns:p14="http://schemas.microsoft.com/office/powerpoint/2010/main" val="141564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21C3-C2C3-4631-949A-50106E15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каких формах сохраняются знания?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C4B8C4-8167-41C5-8927-06EB5553E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Житейская психология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DEF479-2E57-4C2B-853C-DBAFD4CBB4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Опыт упорядочен в традициях и обрядах, народной мудрости, афоризмах, однако основания таких систематизаций остаются конкретными, ситуативными</a:t>
            </a:r>
          </a:p>
          <a:p>
            <a:r>
              <a:rPr lang="ru-RU" dirty="0"/>
              <a:t>Ситуативные выводы могут противоречить один другому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391686-CDDD-4EF0-B371-7A435C0D1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Научная психология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1B25D-4C11-4EC4-AE83-A195CD3984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систематизирует знания в форме логических непротиворечивых положений, аксиом и гипотез</a:t>
            </a:r>
          </a:p>
          <a:p>
            <a:r>
              <a:rPr lang="ru-RU" dirty="0"/>
              <a:t>Знания направленно аккумулируются, служат базой расширения и углубления найденных закономерностей, и происходит это благодаря наличию специального предметного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114681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EBC2E-9459-4DD3-9CBE-6BB4868B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благодаря чему знания передаются, воспроизводятся?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2554B-F6BA-4B9D-B715-DE72C73FF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Житейская психология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DBE35E-C30E-41F6-A6FA-2B8F55FD3C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воспользоваться этим опытом не просто: обыденные знания не фиксируют реальные условия, в которых они были получены, а эти условия являются решающими при попытке использовать известное другим человеком и в новой ситуации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0D14A5-9CBD-4E5E-8F0C-FE8172814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Научная психология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6400B-7341-4C3B-A10C-DA83C353B6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полученные знания упорядочены в научных теориях и передаются путем усвоения обобщенных, логически связанных положений, которые служат основанием для выдвижения новых гипотез</a:t>
            </a:r>
          </a:p>
        </p:txBody>
      </p:sp>
    </p:spTree>
    <p:extLst>
      <p:ext uri="{BB962C8B-B14F-4D97-AF65-F5344CB8AC3E}">
        <p14:creationId xmlns:p14="http://schemas.microsoft.com/office/powerpoint/2010/main" val="4360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966"/>
            <a:ext cx="8831898" cy="691524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6E70-086E-4CD7-8CB9-D1F38730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21432"/>
            <a:ext cx="6468558" cy="3452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/>
              <a:t>Вопрос</a:t>
            </a:r>
            <a:r>
              <a:rPr lang="en-US" sz="6600" dirty="0"/>
              <a:t> №2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7973A-7FF5-4FE0-8166-E034E3E9A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4791018"/>
            <a:ext cx="5755838" cy="9965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b="1" cap="all" spc="300" dirty="0">
                <a:solidFill>
                  <a:schemeClr val="tx2"/>
                </a:solidFill>
              </a:rPr>
              <a:t>Психология в системе наук</a:t>
            </a:r>
            <a:r>
              <a:rPr lang="en-US" sz="1800" b="1" cap="all" spc="300" dirty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15263" y="0"/>
            <a:ext cx="214342" cy="685501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1A5577A-E600-438F-B7A9-7075A7E81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8358" y="1938879"/>
            <a:ext cx="2980242" cy="29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79478C-B777-4AFC-91C6-BF004729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ru-RU" dirty="0"/>
              <a:t>Система наук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8938E-69CE-4B4A-B72E-3296CEC3D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3" r="31959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EBB8BB76-A4BF-4D74-B9EF-624CEABD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r>
              <a:rPr lang="ru-RU" dirty="0"/>
              <a:t>Естественно-научные знания</a:t>
            </a:r>
          </a:p>
          <a:p>
            <a:r>
              <a:rPr lang="ru-RU" dirty="0"/>
              <a:t>Гуманитарные знания</a:t>
            </a:r>
          </a:p>
          <a:p>
            <a:r>
              <a:rPr lang="ru-RU" dirty="0"/>
              <a:t>Математические знания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1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DFBE6-2BF3-4A75-8EE2-C522736C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88" y="533400"/>
            <a:ext cx="4493885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Психология </a:t>
            </a:r>
            <a:r>
              <a:rPr lang="en-US" sz="4600" dirty="0" err="1"/>
              <a:t>занимает</a:t>
            </a:r>
            <a:r>
              <a:rPr lang="en-US" sz="4600" dirty="0"/>
              <a:t> </a:t>
            </a:r>
            <a:r>
              <a:rPr lang="en-US" sz="4600" dirty="0" err="1"/>
              <a:t>особое</a:t>
            </a:r>
            <a:r>
              <a:rPr lang="en-US" sz="4600" dirty="0"/>
              <a:t> </a:t>
            </a:r>
            <a:r>
              <a:rPr lang="en-US" sz="4600" dirty="0" err="1"/>
              <a:t>место</a:t>
            </a:r>
            <a:r>
              <a:rPr lang="en-US" sz="4600" dirty="0"/>
              <a:t> в </a:t>
            </a:r>
            <a:r>
              <a:rPr lang="en-US" sz="4600" dirty="0" err="1"/>
              <a:t>системе</a:t>
            </a:r>
            <a:r>
              <a:rPr lang="en-US" sz="4600" dirty="0"/>
              <a:t> </a:t>
            </a:r>
            <a:r>
              <a:rPr lang="en-US" sz="4600" dirty="0" err="1"/>
              <a:t>наук</a:t>
            </a:r>
            <a:endParaRPr lang="en-US" sz="46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0C8B25-3B2D-4B9C-ABE8-BD644CB83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62" y="533400"/>
            <a:ext cx="382219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5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CEC8A-A1EE-44C0-B38E-725BAB37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ru-RU" dirty="0"/>
              <a:t>Общая психология</a:t>
            </a:r>
          </a:p>
        </p:txBody>
      </p:sp>
      <p:pic>
        <p:nvPicPr>
          <p:cNvPr id="5" name="Picture 4" descr="Человек, лестница">
            <a:extLst>
              <a:ext uri="{FF2B5EF4-FFF2-40B4-BE49-F238E27FC236}">
                <a16:creationId xmlns:a16="http://schemas.microsoft.com/office/drawing/2014/main" id="{10081397-5350-4E31-9266-4915DDBDA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3" r="16424" b="2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69C363F-68A1-471F-B0BC-AD97EE48B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r>
              <a:rPr lang="ru-RU" dirty="0"/>
              <a:t>Теоретическая дисциплина, раскрывающая основные понятия и категории научных психологических знаний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451DF66-7290-48D2-847F-76C470BFF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8A1F8-B612-4C00-BD75-6E6EC7D5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745" y="1214119"/>
            <a:ext cx="6386796" cy="3339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100"/>
              <a:t>Специфика психологических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CCE38-3246-4B76-8638-6D0D4A2B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88" y="4928191"/>
            <a:ext cx="6107952" cy="11908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800" b="1" cap="all" spc="300" dirty="0" err="1"/>
              <a:t>Слияние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субъекта</a:t>
            </a:r>
            <a:r>
              <a:rPr lang="en-US" sz="1800" b="1" cap="all" spc="300" dirty="0"/>
              <a:t> и </a:t>
            </a:r>
            <a:r>
              <a:rPr lang="en-US" sz="1800" b="1" cap="all" spc="300" dirty="0" err="1"/>
              <a:t>объекта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познания</a:t>
            </a:r>
            <a:endParaRPr lang="en-US" sz="1800" b="1" cap="all" spc="3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23FEC10-513A-4206-9D94-8820D00FE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5"/>
            <a:ext cx="4584879" cy="686397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879" h="6863976">
                <a:moveTo>
                  <a:pt x="0" y="0"/>
                </a:moveTo>
                <a:lnTo>
                  <a:pt x="4584879" y="0"/>
                </a:lnTo>
                <a:lnTo>
                  <a:pt x="2493114" y="6863976"/>
                </a:lnTo>
                <a:lnTo>
                  <a:pt x="0" y="68639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2E5CB6-174F-4EF3-942E-29AFD868D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7228" y="-11954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A501E-DBD8-48DD-A132-6758DE0F4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088758"/>
            <a:ext cx="3572065" cy="37815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28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E36EF-343F-48C8-9877-1AE19D19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№3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F9129-77AE-4C2D-8CF8-7D90F039E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Отрасли психологии…</a:t>
            </a:r>
          </a:p>
        </p:txBody>
      </p:sp>
    </p:spTree>
    <p:extLst>
      <p:ext uri="{BB962C8B-B14F-4D97-AF65-F5344CB8AC3E}">
        <p14:creationId xmlns:p14="http://schemas.microsoft.com/office/powerpoint/2010/main" val="592983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69E2B6-7E9F-4683-8E56-14097387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Основания классификации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9611A99-96D4-45DC-9A8D-B9A74D373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Объект изучения</a:t>
            </a:r>
          </a:p>
          <a:p>
            <a:r>
              <a:rPr lang="ru-RU" dirty="0"/>
              <a:t>Характер выявляемых закономерностей</a:t>
            </a:r>
          </a:p>
          <a:p>
            <a:r>
              <a:rPr lang="ru-RU" dirty="0"/>
              <a:t>Особенности методологии</a:t>
            </a:r>
          </a:p>
          <a:p>
            <a:r>
              <a:rPr lang="ru-RU" dirty="0"/>
              <a:t>Характер решаемых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42767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1E3F7-91C7-4058-B81D-B001DD71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5" y="657225"/>
            <a:ext cx="3230515" cy="3569822"/>
          </a:xfrm>
        </p:spPr>
        <p:txBody>
          <a:bodyPr anchor="t">
            <a:normAutofit/>
          </a:bodyPr>
          <a:lstStyle/>
          <a:p>
            <a:r>
              <a:rPr lang="ru-RU" dirty="0"/>
              <a:t>Объект изучения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334DFDA-4E08-4C30-8B1B-EF1EA7EF5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106048"/>
              </p:ext>
            </p:extLst>
          </p:nvPr>
        </p:nvGraphicFramePr>
        <p:xfrm>
          <a:off x="5146923" y="832268"/>
          <a:ext cx="6289466" cy="514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10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" descr="Закрыть изображение руки касания">
            <a:extLst>
              <a:ext uri="{FF2B5EF4-FFF2-40B4-BE49-F238E27FC236}">
                <a16:creationId xmlns:a16="http://schemas.microsoft.com/office/drawing/2014/main" id="{EB8B4485-D4C9-404B-89AB-3D6A23A8F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3" r="41405" b="-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00DD9-27D0-4DAB-8F3D-DA0A0357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ru-RU" sz="3700"/>
              <a:t>Характер выявляемых закономерностей</a:t>
            </a:r>
            <a:br>
              <a:rPr lang="ru-RU" sz="3700"/>
            </a:br>
            <a:endParaRPr lang="ru-RU" sz="3700"/>
          </a:p>
        </p:txBody>
      </p:sp>
      <p:cxnSp>
        <p:nvCxnSpPr>
          <p:cNvPr id="42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бъект 2">
            <a:extLst>
              <a:ext uri="{FF2B5EF4-FFF2-40B4-BE49-F238E27FC236}">
                <a16:creationId xmlns:a16="http://schemas.microsoft.com/office/drawing/2014/main" id="{11EF2EAE-76D6-4A69-BCF8-C7033D3F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r>
              <a:rPr lang="ru-RU"/>
              <a:t>Общая психология</a:t>
            </a:r>
          </a:p>
          <a:p>
            <a:r>
              <a:rPr lang="ru-RU"/>
              <a:t>Дифференциальная 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26579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7D86C-CC30-4335-AB3B-A3FCDD69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6008914" cy="1683487"/>
          </a:xfrm>
        </p:spPr>
        <p:txBody>
          <a:bodyPr>
            <a:normAutofit/>
          </a:bodyPr>
          <a:lstStyle/>
          <a:p>
            <a:r>
              <a:rPr lang="ru-RU"/>
              <a:t>Особенности методологии</a:t>
            </a:r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EF6680A-85C1-4155-B5EC-D9B52243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16886"/>
            <a:ext cx="6150926" cy="3817091"/>
          </a:xfrm>
        </p:spPr>
        <p:txBody>
          <a:bodyPr>
            <a:normAutofit/>
          </a:bodyPr>
          <a:lstStyle/>
          <a:p>
            <a:r>
              <a:rPr lang="ru-RU"/>
              <a:t>Экспериментальная психология</a:t>
            </a:r>
          </a:p>
          <a:p>
            <a:r>
              <a:rPr lang="ru-RU"/>
              <a:t>Корреляционные исследования</a:t>
            </a:r>
          </a:p>
        </p:txBody>
      </p: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Мензурки с растворами на полке в лаборатории крупным планом">
            <a:extLst>
              <a:ext uri="{FF2B5EF4-FFF2-40B4-BE49-F238E27FC236}">
                <a16:creationId xmlns:a16="http://schemas.microsoft.com/office/drawing/2014/main" id="{6D714CC1-523C-4A2B-8C82-370FC8BA3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2" r="53974" b="-1"/>
          <a:stretch/>
        </p:blipFill>
        <p:spPr>
          <a:xfrm>
            <a:off x="7963785" y="10"/>
            <a:ext cx="422821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31180-5971-48C7-A482-FDD3C8D6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5" y="657225"/>
            <a:ext cx="3230515" cy="3569822"/>
          </a:xfrm>
        </p:spPr>
        <p:txBody>
          <a:bodyPr anchor="t">
            <a:normAutofit/>
          </a:bodyPr>
          <a:lstStyle/>
          <a:p>
            <a:r>
              <a:rPr lang="ru-RU" dirty="0"/>
              <a:t>Характер решаемых задач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378CAF4-4DC5-492D-8C50-AE3F2FE6F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840198"/>
              </p:ext>
            </p:extLst>
          </p:nvPr>
        </p:nvGraphicFramePr>
        <p:xfrm>
          <a:off x="5146923" y="832268"/>
          <a:ext cx="6289466" cy="514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872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2280E7-C41F-468E-9B90-F9CCEFF11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9ED24-5F57-454A-9821-3CFD7056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675167"/>
            <a:ext cx="2254777" cy="4153821"/>
          </a:xfrm>
        </p:spPr>
        <p:txBody>
          <a:bodyPr anchor="t">
            <a:normAutofit/>
          </a:bodyPr>
          <a:lstStyle/>
          <a:p>
            <a:r>
              <a:rPr lang="ru-RU" sz="1600"/>
              <a:t>Фундаментальные задачи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6BEE7D-E1CB-4E40-A841-6C2F1C6D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89111" y="6954"/>
            <a:ext cx="709684" cy="68440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7FAF3-0336-4EB0-BFEE-05F79B6C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934" y="-6954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34ED8-A574-4727-B466-4C9E65BF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33401"/>
            <a:ext cx="6477000" cy="5771480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Определяются логикой развития научных знаний</a:t>
            </a:r>
          </a:p>
          <a:p>
            <a:r>
              <a:rPr lang="ru-RU" sz="3200" dirty="0"/>
              <a:t>Как правило, не требуют срочного решения и могут быть отложены на неопределенный срок</a:t>
            </a:r>
          </a:p>
        </p:txBody>
      </p:sp>
    </p:spTree>
    <p:extLst>
      <p:ext uri="{BB962C8B-B14F-4D97-AF65-F5344CB8AC3E}">
        <p14:creationId xmlns:p14="http://schemas.microsoft.com/office/powerpoint/2010/main" val="112224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94C27-9661-4105-ABED-528CCF9C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33401"/>
            <a:ext cx="8695167" cy="1677894"/>
          </a:xfrm>
        </p:spPr>
        <p:txBody>
          <a:bodyPr>
            <a:normAutofit/>
          </a:bodyPr>
          <a:lstStyle/>
          <a:p>
            <a:r>
              <a:rPr lang="ru-RU" dirty="0"/>
              <a:t>Прикладные задачи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93826-CC73-4595-9BF9-9CC56C95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4" y="2211294"/>
            <a:ext cx="9299688" cy="3869766"/>
          </a:xfrm>
        </p:spPr>
        <p:txBody>
          <a:bodyPr anchor="ctr">
            <a:normAutofit/>
          </a:bodyPr>
          <a:lstStyle/>
          <a:p>
            <a:r>
              <a:rPr lang="ru-RU" dirty="0"/>
              <a:t>Определяются общественной практикой</a:t>
            </a:r>
          </a:p>
          <a:p>
            <a:r>
              <a:rPr lang="ru-RU" dirty="0"/>
              <a:t>Как правило, решение таких задач ограничено заданными временными рамками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4CA14D-52DC-4F3C-A1CE-235B99A1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0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55947-DC07-44DD-8466-20C47456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ru-RU" sz="3100"/>
              <a:t>Фундаментальная психология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E33A6-3793-47C6-8DEB-55CFE91D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ru-RU" dirty="0"/>
              <a:t>Общая психология</a:t>
            </a:r>
          </a:p>
          <a:p>
            <a:r>
              <a:rPr lang="ru-RU" dirty="0"/>
              <a:t>Возрастная психология</a:t>
            </a:r>
          </a:p>
          <a:p>
            <a:r>
              <a:rPr lang="ru-RU" dirty="0"/>
              <a:t>Социальная психология</a:t>
            </a:r>
          </a:p>
          <a:p>
            <a:r>
              <a:rPr lang="ru-RU" dirty="0"/>
              <a:t>Зоопсихология</a:t>
            </a:r>
          </a:p>
          <a:p>
            <a:r>
              <a:rPr lang="ru-RU" dirty="0"/>
              <a:t>Патопсихология</a:t>
            </a:r>
          </a:p>
          <a:p>
            <a:r>
              <a:rPr lang="ru-RU" dirty="0"/>
              <a:t>Психофизиология</a:t>
            </a:r>
          </a:p>
          <a:p>
            <a:r>
              <a:rPr lang="ru-RU" dirty="0"/>
              <a:t>Нейропсихология</a:t>
            </a:r>
          </a:p>
          <a:p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4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774F1-D6DA-433D-B005-37AC05E3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ru-RU" sz="3600"/>
              <a:t>Структура курса</a:t>
            </a:r>
          </a:p>
        </p:txBody>
      </p: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Объект 2">
            <a:extLst>
              <a:ext uri="{FF2B5EF4-FFF2-40B4-BE49-F238E27FC236}">
                <a16:creationId xmlns:a16="http://schemas.microsoft.com/office/drawing/2014/main" id="{327AD487-16BD-4428-A9D1-F33B929E7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559013"/>
              </p:ext>
            </p:extLst>
          </p:nvPr>
        </p:nvGraphicFramePr>
        <p:xfrm>
          <a:off x="4788040" y="728505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14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F6BC7-37E1-4E64-A399-73D10376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Прикладная психология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46202C8-C58A-4BB7-AD43-281E560E5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722124"/>
              </p:ext>
            </p:extLst>
          </p:nvPr>
        </p:nvGraphicFramePr>
        <p:xfrm>
          <a:off x="1143000" y="2009775"/>
          <a:ext cx="9906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876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rgbClr val="FFFFFF"/>
                </a:solidFill>
              </a:rPr>
              <a:t>www.ebbinghaus.ru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5F254-428B-43E2-85F4-373F6C2397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4777316" y="1526180"/>
            <a:ext cx="6780700" cy="38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рупный план книжных страниц">
            <a:extLst>
              <a:ext uri="{FF2B5EF4-FFF2-40B4-BE49-F238E27FC236}">
                <a16:creationId xmlns:a16="http://schemas.microsoft.com/office/drawing/2014/main" id="{70838B27-E994-40F6-ABEF-CB8D89581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5" r="10984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790B-346D-451C-BBCA-41239CCB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ru-RU" dirty="0"/>
              <a:t>Рекомендуемая литература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C27B2-3DA5-4C94-8158-58CDCC0A2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Гиппенрейтер Ю.Б. Введение в общую психологию. Любое издание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Общая психология: В 7 т. / Под ред. Б. С. </a:t>
            </a:r>
            <a:r>
              <a:rPr lang="ru-RU" sz="2000" dirty="0" err="1"/>
              <a:t>Братуся</a:t>
            </a:r>
            <a:r>
              <a:rPr lang="ru-RU" sz="2000" dirty="0"/>
              <a:t>. Том 1. Соколова Е. Е. Введение в психологию: Учебник для студ. </a:t>
            </a:r>
            <a:r>
              <a:rPr lang="ru-RU" sz="2000" dirty="0" err="1"/>
              <a:t>высш</a:t>
            </a:r>
            <a:r>
              <a:rPr lang="ru-RU" sz="2000" dirty="0"/>
              <a:t>. учеб. заведений. — М.: Издательский центр «Академия», 2005.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Хрестоматия по курсу «Введение в психологию» / Ред. – составитель: Е.Е. Соколова. М.: Российское психологическое общество, 1999.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Общая психология. Тексты: В 3 т. Т. 1 Введение. Книги 1-3 / Ред.-сост.:</a:t>
            </a:r>
            <a:r>
              <a:rPr lang="en-US" sz="2000" dirty="0"/>
              <a:t> </a:t>
            </a:r>
            <a:r>
              <a:rPr lang="ru-RU" sz="2000" dirty="0"/>
              <a:t>Ю.Б. </a:t>
            </a:r>
            <a:r>
              <a:rPr lang="ru-RU" sz="2000" dirty="0" err="1"/>
              <a:t>Дормашев</a:t>
            </a:r>
            <a:r>
              <a:rPr lang="ru-RU" sz="2000" dirty="0"/>
              <a:t>, С. А. Капустин, В. В. Петухов. М.: </a:t>
            </a:r>
            <a:r>
              <a:rPr lang="ru-RU" sz="2000" dirty="0" err="1"/>
              <a:t>Когито</a:t>
            </a:r>
            <a:r>
              <a:rPr lang="ru-RU" sz="2000" dirty="0"/>
              <a:t>-Центр, 2013</a:t>
            </a:r>
          </a:p>
        </p:txBody>
      </p:sp>
    </p:spTree>
    <p:extLst>
      <p:ext uri="{BB962C8B-B14F-4D97-AF65-F5344CB8AC3E}">
        <p14:creationId xmlns:p14="http://schemas.microsoft.com/office/powerpoint/2010/main" val="82176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2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AE735-D5EB-4D38-ABAB-68FB6DE0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355112"/>
            <a:ext cx="6933112" cy="3237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общую психологию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422E2-AF53-43EC-9686-080CFA009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899" y="1265273"/>
            <a:ext cx="5916873" cy="10665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>
                <a:solidFill>
                  <a:schemeClr val="tx2"/>
                </a:solidFill>
              </a:rPr>
              <a:t>Тема 1: Общая характеристика психологии как науки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5D31E175-A0BA-4C66-B2D8-BE59CED6D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2" r="38436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49" name="Straight Connector 37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2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24EEB-F1BD-409B-9399-2DD71F66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ru-RU" dirty="0"/>
              <a:t>Вопросы для обсуждения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1604C-2D18-4806-AC12-9AD36092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0" i="0">
                <a:effectLst/>
                <a:latin typeface="Roboto"/>
              </a:rPr>
              <a:t>Различные значения термина «психология». Научная, донаучная и житейская психология. Сравнительный анализ житейской и научной психологии</a:t>
            </a:r>
          </a:p>
          <a:p>
            <a:pPr>
              <a:buFont typeface="+mj-lt"/>
              <a:buAutoNum type="arabicPeriod"/>
            </a:pPr>
            <a:r>
              <a:rPr lang="ru-RU">
                <a:latin typeface="Roboto"/>
              </a:rPr>
              <a:t>Место психологии в системе наук. Специфика психологических знаний</a:t>
            </a:r>
          </a:p>
          <a:p>
            <a:pPr>
              <a:buFont typeface="+mj-lt"/>
              <a:buAutoNum type="arabicPeriod"/>
            </a:pPr>
            <a:r>
              <a:rPr lang="ru-RU" b="0" i="0">
                <a:effectLst/>
                <a:latin typeface="Roboto"/>
              </a:rPr>
              <a:t>Структура современных научных психологических знаний. Отрасли психологии</a:t>
            </a:r>
          </a:p>
          <a:p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4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4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4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5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57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59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A8F415-BAC2-4D5B-87DB-7FB00D5B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Вопрос №1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DA99E1-0D47-40D4-938A-09411F7C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870" y="4651745"/>
            <a:ext cx="4890977" cy="99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>
                <a:solidFill>
                  <a:schemeClr val="tx2"/>
                </a:solidFill>
              </a:rPr>
              <a:t>Житейская и научная психология…</a:t>
            </a:r>
          </a:p>
        </p:txBody>
      </p:sp>
      <p:pic>
        <p:nvPicPr>
          <p:cNvPr id="85" name="Picture 39" descr="Формула вычислительные">
            <a:extLst>
              <a:ext uri="{FF2B5EF4-FFF2-40B4-BE49-F238E27FC236}">
                <a16:creationId xmlns:a16="http://schemas.microsoft.com/office/drawing/2014/main" id="{759A70BC-B757-4FDC-A2B0-F700248F9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1" r="22378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86" name="Straight Connector 61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7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9C314-D718-41B1-9CA3-F6BCE1CC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ru-RU" dirty="0"/>
              <a:t>«Психология»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E8656-269B-48ED-8314-EF0FEA9D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Знание о психике, наука, изучающая ее (от др. греч.: </a:t>
            </a:r>
            <a:r>
              <a:rPr lang="el-GR" b="1" dirty="0"/>
              <a:t>ψυχή</a:t>
            </a:r>
            <a:r>
              <a:rPr lang="ru-RU" dirty="0"/>
              <a:t> – душа, дыхание; </a:t>
            </a:r>
            <a:r>
              <a:rPr lang="el-GR" b="1" dirty="0"/>
              <a:t>λόγος</a:t>
            </a:r>
            <a:r>
              <a:rPr lang="el-GR" dirty="0"/>
              <a:t> </a:t>
            </a:r>
            <a:r>
              <a:rPr lang="ru-RU" dirty="0"/>
              <a:t>– слово, понятие, знание)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Совокупность типичных для человека (или групп людей) способов поведения, общения, познания окружающего мира, убеждений и предпочтений, черт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80231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BE070-BEFB-4FCF-A5DE-A4BD5B5B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ru-RU" dirty="0"/>
              <a:t>«Психолог»</a:t>
            </a:r>
          </a:p>
        </p:txBody>
      </p:sp>
      <p:pic>
        <p:nvPicPr>
          <p:cNvPr id="5" name="Picture 4" descr="Изображение выглядит как текст,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75658AF9-C2D8-41BA-90A3-5C5CAEC88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0" r="17182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996B231-C045-4D78-A455-1664F0FA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r>
              <a:rPr lang="ru-RU" sz="2200" dirty="0"/>
              <a:t>Представитель науки, профессиональный исследователь закономерностей психики и сознания, особенностей психологии и поведения людей.</a:t>
            </a:r>
          </a:p>
          <a:p>
            <a:r>
              <a:rPr lang="ru-RU" sz="2200" dirty="0"/>
              <a:t>Но не всякое психологическое знание обязательно является научным</a:t>
            </a:r>
          </a:p>
          <a:p>
            <a:r>
              <a:rPr lang="ru-RU" sz="2200" dirty="0"/>
              <a:t>В обыденной жизни психолог – это человек, "понимающий душу", разбирающийся в людях, их поступках, переживаниях</a:t>
            </a:r>
          </a:p>
          <a:p>
            <a:r>
              <a:rPr lang="ru-RU" sz="2200" dirty="0"/>
              <a:t>В этом смысле психологом фактически является каждый человек, независимо от профессии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301B2B"/>
      </a:dk2>
      <a:lt2>
        <a:srgbClr val="F0F1F3"/>
      </a:lt2>
      <a:accent1>
        <a:srgbClr val="B1A11F"/>
      </a:accent1>
      <a:accent2>
        <a:srgbClr val="D57117"/>
      </a:accent2>
      <a:accent3>
        <a:srgbClr val="E73429"/>
      </a:accent3>
      <a:accent4>
        <a:srgbClr val="D5175B"/>
      </a:accent4>
      <a:accent5>
        <a:srgbClr val="E729BC"/>
      </a:accent5>
      <a:accent6>
        <a:srgbClr val="B117D5"/>
      </a:accent6>
      <a:hlink>
        <a:srgbClr val="5763C7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9F5EE7C4D5764B84D37D3246040930" ma:contentTypeVersion="2" ma:contentTypeDescription="Создание документа." ma:contentTypeScope="" ma:versionID="695ab49feb2e9e538074491257017718">
  <xsd:schema xmlns:xsd="http://www.w3.org/2001/XMLSchema" xmlns:xs="http://www.w3.org/2001/XMLSchema" xmlns:p="http://schemas.microsoft.com/office/2006/metadata/properties" xmlns:ns3="4b0055e1-e99e-4bdd-b0bc-fd2014c6d337" targetNamespace="http://schemas.microsoft.com/office/2006/metadata/properties" ma:root="true" ma:fieldsID="54fff28dffa475a7bc8352ce92ffb325" ns3:_="">
    <xsd:import namespace="4b0055e1-e99e-4bdd-b0bc-fd2014c6d3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055e1-e99e-4bdd-b0bc-fd2014c6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46985-E10E-48F3-904C-ED58E9BB0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055e1-e99e-4bdd-b0bc-fd2014c6d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E5F9A-15C8-493F-AFC5-7F174017301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b0055e1-e99e-4bdd-b0bc-fd2014c6d337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5824A5-4A3D-4BD0-9A3B-A1CA4169DA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771</Words>
  <Application>Microsoft Office PowerPoint</Application>
  <PresentationFormat>Широкоэкранный</PresentationFormat>
  <Paragraphs>111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Univers Condensed Light</vt:lpstr>
      <vt:lpstr>Walbaum Display Light</vt:lpstr>
      <vt:lpstr>AngleLinesVTI</vt:lpstr>
      <vt:lpstr>Тема Office</vt:lpstr>
      <vt:lpstr>Введение в общую психологию</vt:lpstr>
      <vt:lpstr>Общая психология</vt:lpstr>
      <vt:lpstr>Структура курса</vt:lpstr>
      <vt:lpstr>Рекомендуемая литература</vt:lpstr>
      <vt:lpstr>Введение в общую психологию</vt:lpstr>
      <vt:lpstr>Вопросы для обсуждения</vt:lpstr>
      <vt:lpstr>Вопрос №1</vt:lpstr>
      <vt:lpstr>«Психология»</vt:lpstr>
      <vt:lpstr>«Психолог»</vt:lpstr>
      <vt:lpstr>Основы физиологической психологии</vt:lpstr>
      <vt:lpstr>Лаборатория экспериментальной психологии</vt:lpstr>
      <vt:lpstr>Донаучная психология</vt:lpstr>
      <vt:lpstr>Житейская и научная психология</vt:lpstr>
      <vt:lpstr>Каким образом приобретаются знания?</vt:lpstr>
      <vt:lpstr>каких формах сохраняются знания?</vt:lpstr>
      <vt:lpstr>благодаря чему знания передаются, воспроизводятся?</vt:lpstr>
      <vt:lpstr>Вопрос №2</vt:lpstr>
      <vt:lpstr>Система наук</vt:lpstr>
      <vt:lpstr>Психология занимает особое место в системе наук</vt:lpstr>
      <vt:lpstr>Специфика психологических знаний</vt:lpstr>
      <vt:lpstr>Вопрос №3</vt:lpstr>
      <vt:lpstr>Основания классификации</vt:lpstr>
      <vt:lpstr>Объект изучения</vt:lpstr>
      <vt:lpstr>Характер выявляемых закономерностей </vt:lpstr>
      <vt:lpstr>Особенности методологии</vt:lpstr>
      <vt:lpstr>Характер решаемых задач</vt:lpstr>
      <vt:lpstr>Фундаментальные задачи</vt:lpstr>
      <vt:lpstr>Прикладные задачи</vt:lpstr>
      <vt:lpstr>Фундаментальная психология</vt:lpstr>
      <vt:lpstr>Прикладная психология</vt:lpstr>
      <vt:lpstr>www.ebbinghaus.ru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и прикладные проблемы общей психологии</dc:title>
  <dc:creator>Игорь Высоков</dc:creator>
  <cp:lastModifiedBy>Игорь Высоков</cp:lastModifiedBy>
  <cp:revision>3</cp:revision>
  <dcterms:created xsi:type="dcterms:W3CDTF">2020-11-02T13:05:33Z</dcterms:created>
  <dcterms:modified xsi:type="dcterms:W3CDTF">2022-02-18T14:19:41Z</dcterms:modified>
</cp:coreProperties>
</file>