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7" r:id="rId5"/>
  </p:sldMasterIdLst>
  <p:sldIdLst>
    <p:sldId id="309" r:id="rId6"/>
    <p:sldId id="265" r:id="rId7"/>
    <p:sldId id="267" r:id="rId8"/>
    <p:sldId id="310" r:id="rId9"/>
    <p:sldId id="269" r:id="rId10"/>
    <p:sldId id="311" r:id="rId11"/>
    <p:sldId id="312" r:id="rId12"/>
    <p:sldId id="313" r:id="rId13"/>
    <p:sldId id="282" r:id="rId14"/>
    <p:sldId id="314" r:id="rId15"/>
    <p:sldId id="315" r:id="rId16"/>
    <p:sldId id="316" r:id="rId17"/>
    <p:sldId id="317" r:id="rId18"/>
    <p:sldId id="29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6B862F5-34AB-45D8-9B43-6401DFEFF422}">
          <p14:sldIdLst>
            <p14:sldId id="309"/>
            <p14:sldId id="265"/>
            <p14:sldId id="267"/>
            <p14:sldId id="310"/>
            <p14:sldId id="269"/>
            <p14:sldId id="311"/>
            <p14:sldId id="312"/>
            <p14:sldId id="313"/>
            <p14:sldId id="282"/>
            <p14:sldId id="314"/>
            <p14:sldId id="315"/>
            <p14:sldId id="316"/>
            <p14:sldId id="317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Игорь Высоков" userId="5802526d6cbe07f4" providerId="LiveId" clId="{B4C12677-76F2-40D2-B34F-1C0A69C93884}"/>
    <pc:docChg chg="delSld modSection">
      <pc:chgData name="Игорь Высоков" userId="5802526d6cbe07f4" providerId="LiveId" clId="{B4C12677-76F2-40D2-B34F-1C0A69C93884}" dt="2023-09-26T17:52:38.675" v="2" actId="47"/>
      <pc:docMkLst>
        <pc:docMk/>
      </pc:docMkLst>
      <pc:sldChg chg="del">
        <pc:chgData name="Игорь Высоков" userId="5802526d6cbe07f4" providerId="LiveId" clId="{B4C12677-76F2-40D2-B34F-1C0A69C93884}" dt="2023-09-26T17:52:38.675" v="2" actId="47"/>
        <pc:sldMkLst>
          <pc:docMk/>
          <pc:sldMk cId="406142565" sldId="259"/>
        </pc:sldMkLst>
      </pc:sldChg>
      <pc:sldChg chg="del">
        <pc:chgData name="Игорь Высоков" userId="5802526d6cbe07f4" providerId="LiveId" clId="{B4C12677-76F2-40D2-B34F-1C0A69C93884}" dt="2023-09-26T17:52:38.675" v="2" actId="47"/>
        <pc:sldMkLst>
          <pc:docMk/>
          <pc:sldMk cId="1004785905" sldId="260"/>
        </pc:sldMkLst>
      </pc:sldChg>
      <pc:sldChg chg="del">
        <pc:chgData name="Игорь Высоков" userId="5802526d6cbe07f4" providerId="LiveId" clId="{B4C12677-76F2-40D2-B34F-1C0A69C93884}" dt="2023-09-26T17:52:38.675" v="2" actId="47"/>
        <pc:sldMkLst>
          <pc:docMk/>
          <pc:sldMk cId="3115306769" sldId="261"/>
        </pc:sldMkLst>
      </pc:sldChg>
      <pc:sldChg chg="del">
        <pc:chgData name="Игорь Высоков" userId="5802526d6cbe07f4" providerId="LiveId" clId="{B4C12677-76F2-40D2-B34F-1C0A69C93884}" dt="2023-09-26T17:52:38.675" v="2" actId="47"/>
        <pc:sldMkLst>
          <pc:docMk/>
          <pc:sldMk cId="1875179111" sldId="263"/>
        </pc:sldMkLst>
      </pc:sldChg>
      <pc:sldChg chg="del">
        <pc:chgData name="Игорь Высоков" userId="5802526d6cbe07f4" providerId="LiveId" clId="{B4C12677-76F2-40D2-B34F-1C0A69C93884}" dt="2023-09-26T17:52:23.973" v="0" actId="47"/>
        <pc:sldMkLst>
          <pc:docMk/>
          <pc:sldMk cId="365085298" sldId="264"/>
        </pc:sldMkLst>
      </pc:sldChg>
      <pc:sldChg chg="del">
        <pc:chgData name="Игорь Высоков" userId="5802526d6cbe07f4" providerId="LiveId" clId="{B4C12677-76F2-40D2-B34F-1C0A69C93884}" dt="2023-09-26T17:52:25.128" v="1" actId="47"/>
        <pc:sldMkLst>
          <pc:docMk/>
          <pc:sldMk cId="1794813962" sldId="308"/>
        </pc:sldMkLst>
      </pc:sldChg>
      <pc:sldChg chg="del">
        <pc:chgData name="Игорь Высоков" userId="5802526d6cbe07f4" providerId="LiveId" clId="{B4C12677-76F2-40D2-B34F-1C0A69C93884}" dt="2023-09-26T17:52:38.675" v="2" actId="47"/>
        <pc:sldMkLst>
          <pc:docMk/>
          <pc:sldMk cId="1318978929" sldId="318"/>
        </pc:sldMkLst>
      </pc:sldChg>
      <pc:sldChg chg="del">
        <pc:chgData name="Игорь Высоков" userId="5802526d6cbe07f4" providerId="LiveId" clId="{B4C12677-76F2-40D2-B34F-1C0A69C93884}" dt="2023-09-26T17:52:38.675" v="2" actId="47"/>
        <pc:sldMkLst>
          <pc:docMk/>
          <pc:sldMk cId="2166599548" sldId="319"/>
        </pc:sldMkLst>
      </pc:sldChg>
      <pc:sldChg chg="del">
        <pc:chgData name="Игорь Высоков" userId="5802526d6cbe07f4" providerId="LiveId" clId="{B4C12677-76F2-40D2-B34F-1C0A69C93884}" dt="2023-09-26T17:52:38.675" v="2" actId="47"/>
        <pc:sldMkLst>
          <pc:docMk/>
          <pc:sldMk cId="2162405112" sldId="320"/>
        </pc:sldMkLst>
      </pc:sldChg>
      <pc:sldChg chg="del">
        <pc:chgData name="Игорь Высоков" userId="5802526d6cbe07f4" providerId="LiveId" clId="{B4C12677-76F2-40D2-B34F-1C0A69C93884}" dt="2023-09-26T17:52:38.675" v="2" actId="47"/>
        <pc:sldMkLst>
          <pc:docMk/>
          <pc:sldMk cId="2494436076" sldId="321"/>
        </pc:sldMkLst>
      </pc:sldChg>
      <pc:sldChg chg="del">
        <pc:chgData name="Игорь Высоков" userId="5802526d6cbe07f4" providerId="LiveId" clId="{B4C12677-76F2-40D2-B34F-1C0A69C93884}" dt="2023-09-26T17:52:38.675" v="2" actId="47"/>
        <pc:sldMkLst>
          <pc:docMk/>
          <pc:sldMk cId="3240961762" sldId="322"/>
        </pc:sldMkLst>
      </pc:sldChg>
      <pc:sldChg chg="del">
        <pc:chgData name="Игорь Высоков" userId="5802526d6cbe07f4" providerId="LiveId" clId="{B4C12677-76F2-40D2-B34F-1C0A69C93884}" dt="2023-09-26T17:52:38.675" v="2" actId="47"/>
        <pc:sldMkLst>
          <pc:docMk/>
          <pc:sldMk cId="1619698528" sldId="323"/>
        </pc:sldMkLst>
      </pc:sldChg>
      <pc:sldChg chg="del">
        <pc:chgData name="Игорь Высоков" userId="5802526d6cbe07f4" providerId="LiveId" clId="{B4C12677-76F2-40D2-B34F-1C0A69C93884}" dt="2023-09-26T17:52:38.675" v="2" actId="47"/>
        <pc:sldMkLst>
          <pc:docMk/>
          <pc:sldMk cId="4270733036" sldId="324"/>
        </pc:sldMkLst>
      </pc:sldChg>
      <pc:sldChg chg="del">
        <pc:chgData name="Игорь Высоков" userId="5802526d6cbe07f4" providerId="LiveId" clId="{B4C12677-76F2-40D2-B34F-1C0A69C93884}" dt="2023-09-26T17:52:38.675" v="2" actId="47"/>
        <pc:sldMkLst>
          <pc:docMk/>
          <pc:sldMk cId="484557632" sldId="325"/>
        </pc:sldMkLst>
      </pc:sldChg>
      <pc:sldChg chg="del">
        <pc:chgData name="Игорь Высоков" userId="5802526d6cbe07f4" providerId="LiveId" clId="{B4C12677-76F2-40D2-B34F-1C0A69C93884}" dt="2023-09-26T17:52:38.675" v="2" actId="47"/>
        <pc:sldMkLst>
          <pc:docMk/>
          <pc:sldMk cId="2341946626" sldId="326"/>
        </pc:sldMkLst>
      </pc:sldChg>
      <pc:sldChg chg="del">
        <pc:chgData name="Игорь Высоков" userId="5802526d6cbe07f4" providerId="LiveId" clId="{B4C12677-76F2-40D2-B34F-1C0A69C93884}" dt="2023-09-26T17:52:38.675" v="2" actId="47"/>
        <pc:sldMkLst>
          <pc:docMk/>
          <pc:sldMk cId="3488295078" sldId="327"/>
        </pc:sldMkLst>
      </pc:sldChg>
      <pc:sldChg chg="del">
        <pc:chgData name="Игорь Высоков" userId="5802526d6cbe07f4" providerId="LiveId" clId="{B4C12677-76F2-40D2-B34F-1C0A69C93884}" dt="2023-09-26T17:52:38.675" v="2" actId="47"/>
        <pc:sldMkLst>
          <pc:docMk/>
          <pc:sldMk cId="2786248005" sldId="328"/>
        </pc:sldMkLst>
      </pc:sldChg>
      <pc:sldChg chg="del">
        <pc:chgData name="Игорь Высоков" userId="5802526d6cbe07f4" providerId="LiveId" clId="{B4C12677-76F2-40D2-B34F-1C0A69C93884}" dt="2023-09-26T17:52:38.675" v="2" actId="47"/>
        <pc:sldMkLst>
          <pc:docMk/>
          <pc:sldMk cId="235550725" sldId="329"/>
        </pc:sldMkLst>
      </pc:sldChg>
      <pc:sldChg chg="del">
        <pc:chgData name="Игорь Высоков" userId="5802526d6cbe07f4" providerId="LiveId" clId="{B4C12677-76F2-40D2-B34F-1C0A69C93884}" dt="2023-09-26T17:52:38.675" v="2" actId="47"/>
        <pc:sldMkLst>
          <pc:docMk/>
          <pc:sldMk cId="2068470660" sldId="330"/>
        </pc:sldMkLst>
      </pc:sldChg>
      <pc:sldChg chg="del">
        <pc:chgData name="Игорь Высоков" userId="5802526d6cbe07f4" providerId="LiveId" clId="{B4C12677-76F2-40D2-B34F-1C0A69C93884}" dt="2023-09-26T17:52:38.675" v="2" actId="47"/>
        <pc:sldMkLst>
          <pc:docMk/>
          <pc:sldMk cId="3195563387" sldId="331"/>
        </pc:sldMkLst>
      </pc:sldChg>
      <pc:sldChg chg="del">
        <pc:chgData name="Игорь Высоков" userId="5802526d6cbe07f4" providerId="LiveId" clId="{B4C12677-76F2-40D2-B34F-1C0A69C93884}" dt="2023-09-26T17:52:38.675" v="2" actId="47"/>
        <pc:sldMkLst>
          <pc:docMk/>
          <pc:sldMk cId="1466916799" sldId="332"/>
        </pc:sldMkLst>
      </pc:sldChg>
      <pc:sldChg chg="del">
        <pc:chgData name="Игорь Высоков" userId="5802526d6cbe07f4" providerId="LiveId" clId="{B4C12677-76F2-40D2-B34F-1C0A69C93884}" dt="2023-09-26T17:52:38.675" v="2" actId="47"/>
        <pc:sldMkLst>
          <pc:docMk/>
          <pc:sldMk cId="2991495865" sldId="333"/>
        </pc:sldMkLst>
      </pc:sldChg>
      <pc:sldChg chg="del">
        <pc:chgData name="Игорь Высоков" userId="5802526d6cbe07f4" providerId="LiveId" clId="{B4C12677-76F2-40D2-B34F-1C0A69C93884}" dt="2023-09-26T17:52:38.675" v="2" actId="47"/>
        <pc:sldMkLst>
          <pc:docMk/>
          <pc:sldMk cId="3135145845" sldId="334"/>
        </pc:sldMkLst>
      </pc:sldChg>
      <pc:sldChg chg="del">
        <pc:chgData name="Игорь Высоков" userId="5802526d6cbe07f4" providerId="LiveId" clId="{B4C12677-76F2-40D2-B34F-1C0A69C93884}" dt="2023-09-26T17:52:38.675" v="2" actId="47"/>
        <pc:sldMkLst>
          <pc:docMk/>
          <pc:sldMk cId="1285136301" sldId="335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4B32F1-519A-4751-B882-D6F65CAD65C1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8C9FB62-CA38-425E-A63C-0175BE434391}">
      <dgm:prSet/>
      <dgm:spPr/>
      <dgm:t>
        <a:bodyPr/>
        <a:lstStyle/>
        <a:p>
          <a:r>
            <a:rPr lang="ru-RU"/>
            <a:t>Мир вещей</a:t>
          </a:r>
          <a:endParaRPr lang="en-US"/>
        </a:p>
      </dgm:t>
    </dgm:pt>
    <dgm:pt modelId="{0E230F26-3414-44F0-A402-207F603707CB}" type="parTrans" cxnId="{325603CA-C619-4DF9-905B-1DD4DD7A90FE}">
      <dgm:prSet/>
      <dgm:spPr/>
      <dgm:t>
        <a:bodyPr/>
        <a:lstStyle/>
        <a:p>
          <a:endParaRPr lang="en-US"/>
        </a:p>
      </dgm:t>
    </dgm:pt>
    <dgm:pt modelId="{C73E2E6E-F2CA-450E-8732-48AC9D3F7588}" type="sibTrans" cxnId="{325603CA-C619-4DF9-905B-1DD4DD7A90FE}">
      <dgm:prSet/>
      <dgm:spPr/>
      <dgm:t>
        <a:bodyPr/>
        <a:lstStyle/>
        <a:p>
          <a:endParaRPr lang="en-US"/>
        </a:p>
      </dgm:t>
    </dgm:pt>
    <dgm:pt modelId="{C80023A5-07AD-4912-96EF-1634A7651C45}">
      <dgm:prSet/>
      <dgm:spPr/>
      <dgm:t>
        <a:bodyPr/>
        <a:lstStyle/>
        <a:p>
          <a:r>
            <a:rPr lang="ru-RU"/>
            <a:t>Мир идей</a:t>
          </a:r>
          <a:endParaRPr lang="en-US"/>
        </a:p>
      </dgm:t>
    </dgm:pt>
    <dgm:pt modelId="{E9581876-00F8-4181-A7A4-96DCFBCD43F4}" type="parTrans" cxnId="{44FC7920-438D-42C8-B372-280ADB566B7E}">
      <dgm:prSet/>
      <dgm:spPr/>
      <dgm:t>
        <a:bodyPr/>
        <a:lstStyle/>
        <a:p>
          <a:endParaRPr lang="en-US"/>
        </a:p>
      </dgm:t>
    </dgm:pt>
    <dgm:pt modelId="{6EE3174D-7336-4795-AA3E-39D3F1E29E8F}" type="sibTrans" cxnId="{44FC7920-438D-42C8-B372-280ADB566B7E}">
      <dgm:prSet/>
      <dgm:spPr/>
      <dgm:t>
        <a:bodyPr/>
        <a:lstStyle/>
        <a:p>
          <a:endParaRPr lang="en-US"/>
        </a:p>
      </dgm:t>
    </dgm:pt>
    <dgm:pt modelId="{90ED9DB1-F3C2-485F-BBD4-8FE76E59AD6A}" type="pres">
      <dgm:prSet presAssocID="{774B32F1-519A-4751-B882-D6F65CAD65C1}" presName="cycle" presStyleCnt="0">
        <dgm:presLayoutVars>
          <dgm:dir/>
          <dgm:resizeHandles val="exact"/>
        </dgm:presLayoutVars>
      </dgm:prSet>
      <dgm:spPr/>
    </dgm:pt>
    <dgm:pt modelId="{3B1BC572-BCB1-4E42-B9D6-9B55833DEBA8}" type="pres">
      <dgm:prSet presAssocID="{A8C9FB62-CA38-425E-A63C-0175BE434391}" presName="node" presStyleLbl="node1" presStyleIdx="0" presStyleCnt="2">
        <dgm:presLayoutVars>
          <dgm:bulletEnabled val="1"/>
        </dgm:presLayoutVars>
      </dgm:prSet>
      <dgm:spPr/>
    </dgm:pt>
    <dgm:pt modelId="{6FE96EB8-DF66-4997-AB61-684F4DC41A8C}" type="pres">
      <dgm:prSet presAssocID="{A8C9FB62-CA38-425E-A63C-0175BE434391}" presName="spNode" presStyleCnt="0"/>
      <dgm:spPr/>
    </dgm:pt>
    <dgm:pt modelId="{2F88A3FE-18B1-4FBD-AE86-01640A5A1AA3}" type="pres">
      <dgm:prSet presAssocID="{C73E2E6E-F2CA-450E-8732-48AC9D3F7588}" presName="sibTrans" presStyleLbl="sibTrans1D1" presStyleIdx="0" presStyleCnt="2"/>
      <dgm:spPr/>
    </dgm:pt>
    <dgm:pt modelId="{BE007B58-57A0-421D-8659-EE48FCEFA120}" type="pres">
      <dgm:prSet presAssocID="{C80023A5-07AD-4912-96EF-1634A7651C45}" presName="node" presStyleLbl="node1" presStyleIdx="1" presStyleCnt="2">
        <dgm:presLayoutVars>
          <dgm:bulletEnabled val="1"/>
        </dgm:presLayoutVars>
      </dgm:prSet>
      <dgm:spPr/>
    </dgm:pt>
    <dgm:pt modelId="{E3A037E2-2093-4C80-964B-20BA29D1F04C}" type="pres">
      <dgm:prSet presAssocID="{C80023A5-07AD-4912-96EF-1634A7651C45}" presName="spNode" presStyleCnt="0"/>
      <dgm:spPr/>
    </dgm:pt>
    <dgm:pt modelId="{04ED9031-3158-4DA2-91B8-FC17C35AB86A}" type="pres">
      <dgm:prSet presAssocID="{6EE3174D-7336-4795-AA3E-39D3F1E29E8F}" presName="sibTrans" presStyleLbl="sibTrans1D1" presStyleIdx="1" presStyleCnt="2"/>
      <dgm:spPr/>
    </dgm:pt>
  </dgm:ptLst>
  <dgm:cxnLst>
    <dgm:cxn modelId="{44FC7920-438D-42C8-B372-280ADB566B7E}" srcId="{774B32F1-519A-4751-B882-D6F65CAD65C1}" destId="{C80023A5-07AD-4912-96EF-1634A7651C45}" srcOrd="1" destOrd="0" parTransId="{E9581876-00F8-4181-A7A4-96DCFBCD43F4}" sibTransId="{6EE3174D-7336-4795-AA3E-39D3F1E29E8F}"/>
    <dgm:cxn modelId="{30D8CD37-B22A-4F6C-AA27-40B0484C9E45}" type="presOf" srcId="{A8C9FB62-CA38-425E-A63C-0175BE434391}" destId="{3B1BC572-BCB1-4E42-B9D6-9B55833DEBA8}" srcOrd="0" destOrd="0" presId="urn:microsoft.com/office/officeart/2005/8/layout/cycle6"/>
    <dgm:cxn modelId="{8B529A61-D588-451E-856B-D0F458F302F8}" type="presOf" srcId="{C73E2E6E-F2CA-450E-8732-48AC9D3F7588}" destId="{2F88A3FE-18B1-4FBD-AE86-01640A5A1AA3}" srcOrd="0" destOrd="0" presId="urn:microsoft.com/office/officeart/2005/8/layout/cycle6"/>
    <dgm:cxn modelId="{A029DD64-1FEB-46CC-A6D9-249061737D75}" type="presOf" srcId="{774B32F1-519A-4751-B882-D6F65CAD65C1}" destId="{90ED9DB1-F3C2-485F-BBD4-8FE76E59AD6A}" srcOrd="0" destOrd="0" presId="urn:microsoft.com/office/officeart/2005/8/layout/cycle6"/>
    <dgm:cxn modelId="{7E6D9481-EBF3-48DC-8E7F-87073E4B8DDA}" type="presOf" srcId="{6EE3174D-7336-4795-AA3E-39D3F1E29E8F}" destId="{04ED9031-3158-4DA2-91B8-FC17C35AB86A}" srcOrd="0" destOrd="0" presId="urn:microsoft.com/office/officeart/2005/8/layout/cycle6"/>
    <dgm:cxn modelId="{E655C58B-3A0D-43FA-8E0D-A19EBD1A7117}" type="presOf" srcId="{C80023A5-07AD-4912-96EF-1634A7651C45}" destId="{BE007B58-57A0-421D-8659-EE48FCEFA120}" srcOrd="0" destOrd="0" presId="urn:microsoft.com/office/officeart/2005/8/layout/cycle6"/>
    <dgm:cxn modelId="{325603CA-C619-4DF9-905B-1DD4DD7A90FE}" srcId="{774B32F1-519A-4751-B882-D6F65CAD65C1}" destId="{A8C9FB62-CA38-425E-A63C-0175BE434391}" srcOrd="0" destOrd="0" parTransId="{0E230F26-3414-44F0-A402-207F603707CB}" sibTransId="{C73E2E6E-F2CA-450E-8732-48AC9D3F7588}"/>
    <dgm:cxn modelId="{0E2227DA-7B07-44E9-AAD0-BEBA93166B42}" type="presParOf" srcId="{90ED9DB1-F3C2-485F-BBD4-8FE76E59AD6A}" destId="{3B1BC572-BCB1-4E42-B9D6-9B55833DEBA8}" srcOrd="0" destOrd="0" presId="urn:microsoft.com/office/officeart/2005/8/layout/cycle6"/>
    <dgm:cxn modelId="{FF9980EC-38C9-4A85-95D4-701BC0C34C72}" type="presParOf" srcId="{90ED9DB1-F3C2-485F-BBD4-8FE76E59AD6A}" destId="{6FE96EB8-DF66-4997-AB61-684F4DC41A8C}" srcOrd="1" destOrd="0" presId="urn:microsoft.com/office/officeart/2005/8/layout/cycle6"/>
    <dgm:cxn modelId="{D86FD3FA-878C-43AD-B413-6DD76F9FB149}" type="presParOf" srcId="{90ED9DB1-F3C2-485F-BBD4-8FE76E59AD6A}" destId="{2F88A3FE-18B1-4FBD-AE86-01640A5A1AA3}" srcOrd="2" destOrd="0" presId="urn:microsoft.com/office/officeart/2005/8/layout/cycle6"/>
    <dgm:cxn modelId="{E37116E1-2B2A-4FE5-AC48-9E074D05E8DC}" type="presParOf" srcId="{90ED9DB1-F3C2-485F-BBD4-8FE76E59AD6A}" destId="{BE007B58-57A0-421D-8659-EE48FCEFA120}" srcOrd="3" destOrd="0" presId="urn:microsoft.com/office/officeart/2005/8/layout/cycle6"/>
    <dgm:cxn modelId="{A76AE00F-647A-44A1-A1B5-17773D3CAD6F}" type="presParOf" srcId="{90ED9DB1-F3C2-485F-BBD4-8FE76E59AD6A}" destId="{E3A037E2-2093-4C80-964B-20BA29D1F04C}" srcOrd="4" destOrd="0" presId="urn:microsoft.com/office/officeart/2005/8/layout/cycle6"/>
    <dgm:cxn modelId="{C64F408F-9A40-4E21-AF04-2A96D9A22C13}" type="presParOf" srcId="{90ED9DB1-F3C2-485F-BBD4-8FE76E59AD6A}" destId="{04ED9031-3158-4DA2-91B8-FC17C35AB86A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3B93F7-1F09-4856-9453-43A50939CA3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CF0B013-3894-402D-A7E1-18B8945F45EE}">
      <dgm:prSet/>
      <dgm:spPr/>
      <dgm:t>
        <a:bodyPr/>
        <a:lstStyle/>
        <a:p>
          <a:pPr>
            <a:defRPr cap="all"/>
          </a:pPr>
          <a:r>
            <a:rPr lang="ru-RU"/>
            <a:t>Материя</a:t>
          </a:r>
          <a:endParaRPr lang="en-US"/>
        </a:p>
      </dgm:t>
    </dgm:pt>
    <dgm:pt modelId="{C4D63AC6-F1CC-4516-9E20-5F13D3E04499}" type="parTrans" cxnId="{F8BDDC49-DBB1-4D65-9483-3306C01F6465}">
      <dgm:prSet/>
      <dgm:spPr/>
      <dgm:t>
        <a:bodyPr/>
        <a:lstStyle/>
        <a:p>
          <a:endParaRPr lang="en-US"/>
        </a:p>
      </dgm:t>
    </dgm:pt>
    <dgm:pt modelId="{6CD32090-D85A-47F9-BE8E-3C06F53E4B2F}" type="sibTrans" cxnId="{F8BDDC49-DBB1-4D65-9483-3306C01F6465}">
      <dgm:prSet/>
      <dgm:spPr/>
      <dgm:t>
        <a:bodyPr/>
        <a:lstStyle/>
        <a:p>
          <a:endParaRPr lang="en-US"/>
        </a:p>
      </dgm:t>
    </dgm:pt>
    <dgm:pt modelId="{7C55A5EA-3ABC-422F-BE37-5FC7F6714654}">
      <dgm:prSet/>
      <dgm:spPr/>
      <dgm:t>
        <a:bodyPr/>
        <a:lstStyle/>
        <a:p>
          <a:pPr>
            <a:defRPr cap="all"/>
          </a:pPr>
          <a:r>
            <a:rPr lang="ru-RU"/>
            <a:t>Форма</a:t>
          </a:r>
          <a:endParaRPr lang="en-US"/>
        </a:p>
      </dgm:t>
    </dgm:pt>
    <dgm:pt modelId="{4C62B52E-E38C-4C75-90FE-A2B67A1A6F8F}" type="parTrans" cxnId="{B4187C60-CAA9-4A14-9CA2-D3BB1CE2EEA4}">
      <dgm:prSet/>
      <dgm:spPr/>
      <dgm:t>
        <a:bodyPr/>
        <a:lstStyle/>
        <a:p>
          <a:endParaRPr lang="en-US"/>
        </a:p>
      </dgm:t>
    </dgm:pt>
    <dgm:pt modelId="{28C94642-8DF4-44BC-A053-937AFFB92933}" type="sibTrans" cxnId="{B4187C60-CAA9-4A14-9CA2-D3BB1CE2EEA4}">
      <dgm:prSet/>
      <dgm:spPr/>
      <dgm:t>
        <a:bodyPr/>
        <a:lstStyle/>
        <a:p>
          <a:endParaRPr lang="en-US"/>
        </a:p>
      </dgm:t>
    </dgm:pt>
    <dgm:pt modelId="{F2BAA78A-5981-4787-9FBE-3088348524C7}" type="pres">
      <dgm:prSet presAssocID="{3A3B93F7-1F09-4856-9453-43A50939CA3C}" presName="root" presStyleCnt="0">
        <dgm:presLayoutVars>
          <dgm:dir/>
          <dgm:resizeHandles val="exact"/>
        </dgm:presLayoutVars>
      </dgm:prSet>
      <dgm:spPr/>
    </dgm:pt>
    <dgm:pt modelId="{A615AD0B-B0D4-4372-9A22-1BFD4CE270B1}" type="pres">
      <dgm:prSet presAssocID="{6CF0B013-3894-402D-A7E1-18B8945F45EE}" presName="compNode" presStyleCnt="0"/>
      <dgm:spPr/>
    </dgm:pt>
    <dgm:pt modelId="{E7F8FCCA-7651-45DF-8D37-A56E330A9E9E}" type="pres">
      <dgm:prSet presAssocID="{6CF0B013-3894-402D-A7E1-18B8945F45EE}" presName="iconBgRect" presStyleLbl="bgShp" presStyleIdx="0" presStyleCnt="2"/>
      <dgm:spPr/>
    </dgm:pt>
    <dgm:pt modelId="{1A58EBEB-3E77-4254-8DD0-FF0E2D2DEDA2}" type="pres">
      <dgm:prSet presAssocID="{6CF0B013-3894-402D-A7E1-18B8945F45E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Атом"/>
        </a:ext>
      </dgm:extLst>
    </dgm:pt>
    <dgm:pt modelId="{EEFD6291-18C7-451B-9D87-9C82C574C62C}" type="pres">
      <dgm:prSet presAssocID="{6CF0B013-3894-402D-A7E1-18B8945F45EE}" presName="spaceRect" presStyleCnt="0"/>
      <dgm:spPr/>
    </dgm:pt>
    <dgm:pt modelId="{8BB1CFF2-25DD-4596-B56F-858B33623A59}" type="pres">
      <dgm:prSet presAssocID="{6CF0B013-3894-402D-A7E1-18B8945F45EE}" presName="textRect" presStyleLbl="revTx" presStyleIdx="0" presStyleCnt="2">
        <dgm:presLayoutVars>
          <dgm:chMax val="1"/>
          <dgm:chPref val="1"/>
        </dgm:presLayoutVars>
      </dgm:prSet>
      <dgm:spPr/>
    </dgm:pt>
    <dgm:pt modelId="{48C5AC06-B8C7-425E-8AA3-59E816F9EDFD}" type="pres">
      <dgm:prSet presAssocID="{6CD32090-D85A-47F9-BE8E-3C06F53E4B2F}" presName="sibTrans" presStyleCnt="0"/>
      <dgm:spPr/>
    </dgm:pt>
    <dgm:pt modelId="{89EB0A57-78E3-4ABA-9A83-7DD5EBA9ABCD}" type="pres">
      <dgm:prSet presAssocID="{7C55A5EA-3ABC-422F-BE37-5FC7F6714654}" presName="compNode" presStyleCnt="0"/>
      <dgm:spPr/>
    </dgm:pt>
    <dgm:pt modelId="{5FD4674C-029E-4A7A-BCBF-BB8B7EE97E21}" type="pres">
      <dgm:prSet presAssocID="{7C55A5EA-3ABC-422F-BE37-5FC7F6714654}" presName="iconBgRect" presStyleLbl="bgShp" presStyleIdx="1" presStyleCnt="2"/>
      <dgm:spPr/>
    </dgm:pt>
    <dgm:pt modelId="{5FD33BB1-14C6-407F-9A34-FBFCDFAC2DD0}" type="pres">
      <dgm:prSet presAssocID="{7C55A5EA-3ABC-422F-BE37-5FC7F671465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Рубашка"/>
        </a:ext>
      </dgm:extLst>
    </dgm:pt>
    <dgm:pt modelId="{BDDAFB66-7CD7-4CCF-9DB5-7D5165B3A54F}" type="pres">
      <dgm:prSet presAssocID="{7C55A5EA-3ABC-422F-BE37-5FC7F6714654}" presName="spaceRect" presStyleCnt="0"/>
      <dgm:spPr/>
    </dgm:pt>
    <dgm:pt modelId="{FA21458A-ECEA-4D36-A4C2-68B5F7565A2E}" type="pres">
      <dgm:prSet presAssocID="{7C55A5EA-3ABC-422F-BE37-5FC7F671465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C01C210E-15B0-4C95-A361-A5708576D0A6}" type="presOf" srcId="{3A3B93F7-1F09-4856-9453-43A50939CA3C}" destId="{F2BAA78A-5981-4787-9FBE-3088348524C7}" srcOrd="0" destOrd="0" presId="urn:microsoft.com/office/officeart/2018/5/layout/IconCircleLabelList"/>
    <dgm:cxn modelId="{09BA4229-6E8C-40FE-ACD4-0C44262378F6}" type="presOf" srcId="{6CF0B013-3894-402D-A7E1-18B8945F45EE}" destId="{8BB1CFF2-25DD-4596-B56F-858B33623A59}" srcOrd="0" destOrd="0" presId="urn:microsoft.com/office/officeart/2018/5/layout/IconCircleLabelList"/>
    <dgm:cxn modelId="{B4187C60-CAA9-4A14-9CA2-D3BB1CE2EEA4}" srcId="{3A3B93F7-1F09-4856-9453-43A50939CA3C}" destId="{7C55A5EA-3ABC-422F-BE37-5FC7F6714654}" srcOrd="1" destOrd="0" parTransId="{4C62B52E-E38C-4C75-90FE-A2B67A1A6F8F}" sibTransId="{28C94642-8DF4-44BC-A053-937AFFB92933}"/>
    <dgm:cxn modelId="{F8BDDC49-DBB1-4D65-9483-3306C01F6465}" srcId="{3A3B93F7-1F09-4856-9453-43A50939CA3C}" destId="{6CF0B013-3894-402D-A7E1-18B8945F45EE}" srcOrd="0" destOrd="0" parTransId="{C4D63AC6-F1CC-4516-9E20-5F13D3E04499}" sibTransId="{6CD32090-D85A-47F9-BE8E-3C06F53E4B2F}"/>
    <dgm:cxn modelId="{3D5AEB96-9051-47A8-BF5B-ACD7C2A32AE5}" type="presOf" srcId="{7C55A5EA-3ABC-422F-BE37-5FC7F6714654}" destId="{FA21458A-ECEA-4D36-A4C2-68B5F7565A2E}" srcOrd="0" destOrd="0" presId="urn:microsoft.com/office/officeart/2018/5/layout/IconCircleLabelList"/>
    <dgm:cxn modelId="{B84C98E0-4031-4471-8044-0EAE209C36E4}" type="presParOf" srcId="{F2BAA78A-5981-4787-9FBE-3088348524C7}" destId="{A615AD0B-B0D4-4372-9A22-1BFD4CE270B1}" srcOrd="0" destOrd="0" presId="urn:microsoft.com/office/officeart/2018/5/layout/IconCircleLabelList"/>
    <dgm:cxn modelId="{B76E30E6-9C03-45D7-95EC-12A4EE4F9E2F}" type="presParOf" srcId="{A615AD0B-B0D4-4372-9A22-1BFD4CE270B1}" destId="{E7F8FCCA-7651-45DF-8D37-A56E330A9E9E}" srcOrd="0" destOrd="0" presId="urn:microsoft.com/office/officeart/2018/5/layout/IconCircleLabelList"/>
    <dgm:cxn modelId="{6EAEF136-730C-4D7D-8E04-38C811A3B9F7}" type="presParOf" srcId="{A615AD0B-B0D4-4372-9A22-1BFD4CE270B1}" destId="{1A58EBEB-3E77-4254-8DD0-FF0E2D2DEDA2}" srcOrd="1" destOrd="0" presId="urn:microsoft.com/office/officeart/2018/5/layout/IconCircleLabelList"/>
    <dgm:cxn modelId="{643258B9-8E07-4CB1-9A1D-DA89051B85E1}" type="presParOf" srcId="{A615AD0B-B0D4-4372-9A22-1BFD4CE270B1}" destId="{EEFD6291-18C7-451B-9D87-9C82C574C62C}" srcOrd="2" destOrd="0" presId="urn:microsoft.com/office/officeart/2018/5/layout/IconCircleLabelList"/>
    <dgm:cxn modelId="{CBA25C84-8C05-4F31-B808-FDB099254D4E}" type="presParOf" srcId="{A615AD0B-B0D4-4372-9A22-1BFD4CE270B1}" destId="{8BB1CFF2-25DD-4596-B56F-858B33623A59}" srcOrd="3" destOrd="0" presId="urn:microsoft.com/office/officeart/2018/5/layout/IconCircleLabelList"/>
    <dgm:cxn modelId="{807D2E04-52D3-4E92-B7F6-571DC0365B58}" type="presParOf" srcId="{F2BAA78A-5981-4787-9FBE-3088348524C7}" destId="{48C5AC06-B8C7-425E-8AA3-59E816F9EDFD}" srcOrd="1" destOrd="0" presId="urn:microsoft.com/office/officeart/2018/5/layout/IconCircleLabelList"/>
    <dgm:cxn modelId="{78CC4632-0C10-48C0-A028-98BF2A2AA7DE}" type="presParOf" srcId="{F2BAA78A-5981-4787-9FBE-3088348524C7}" destId="{89EB0A57-78E3-4ABA-9A83-7DD5EBA9ABCD}" srcOrd="2" destOrd="0" presId="urn:microsoft.com/office/officeart/2018/5/layout/IconCircleLabelList"/>
    <dgm:cxn modelId="{84EA322F-D11E-4C30-9BE1-DC908B47F84D}" type="presParOf" srcId="{89EB0A57-78E3-4ABA-9A83-7DD5EBA9ABCD}" destId="{5FD4674C-029E-4A7A-BCBF-BB8B7EE97E21}" srcOrd="0" destOrd="0" presId="urn:microsoft.com/office/officeart/2018/5/layout/IconCircleLabelList"/>
    <dgm:cxn modelId="{5824B20A-AF45-468C-A574-7E2ECA58BCEB}" type="presParOf" srcId="{89EB0A57-78E3-4ABA-9A83-7DD5EBA9ABCD}" destId="{5FD33BB1-14C6-407F-9A34-FBFCDFAC2DD0}" srcOrd="1" destOrd="0" presId="urn:microsoft.com/office/officeart/2018/5/layout/IconCircleLabelList"/>
    <dgm:cxn modelId="{A0FAE2BE-6551-4337-9E6A-D302D918A192}" type="presParOf" srcId="{89EB0A57-78E3-4ABA-9A83-7DD5EBA9ABCD}" destId="{BDDAFB66-7CD7-4CCF-9DB5-7D5165B3A54F}" srcOrd="2" destOrd="0" presId="urn:microsoft.com/office/officeart/2018/5/layout/IconCircleLabelList"/>
    <dgm:cxn modelId="{FA0F44F1-EEF0-43BF-A6B1-F44D0673B2F4}" type="presParOf" srcId="{89EB0A57-78E3-4ABA-9A83-7DD5EBA9ABCD}" destId="{FA21458A-ECEA-4D36-A4C2-68B5F7565A2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4BBA62-098E-4A05-88A0-87E840017BB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E2BAFC0-08E3-4185-ADC0-70E494893603}">
      <dgm:prSet/>
      <dgm:spPr/>
      <dgm:t>
        <a:bodyPr/>
        <a:lstStyle/>
        <a:p>
          <a:r>
            <a:rPr lang="ru-RU"/>
            <a:t>Растительная – рост, размножение, питание…</a:t>
          </a:r>
          <a:endParaRPr lang="en-US"/>
        </a:p>
      </dgm:t>
    </dgm:pt>
    <dgm:pt modelId="{82A5FCDF-1983-4A2A-B61C-428E2B2B5B8D}" type="parTrans" cxnId="{0AF90DC9-2882-492B-A891-4E8C963D20D9}">
      <dgm:prSet/>
      <dgm:spPr/>
      <dgm:t>
        <a:bodyPr/>
        <a:lstStyle/>
        <a:p>
          <a:endParaRPr lang="en-US"/>
        </a:p>
      </dgm:t>
    </dgm:pt>
    <dgm:pt modelId="{87143088-ACB5-41BE-8499-9616599EA77C}" type="sibTrans" cxnId="{0AF90DC9-2882-492B-A891-4E8C963D20D9}">
      <dgm:prSet/>
      <dgm:spPr/>
      <dgm:t>
        <a:bodyPr/>
        <a:lstStyle/>
        <a:p>
          <a:endParaRPr lang="en-US"/>
        </a:p>
      </dgm:t>
    </dgm:pt>
    <dgm:pt modelId="{05DDCD57-B341-44A2-B71E-C677D6CE118E}">
      <dgm:prSet/>
      <dgm:spPr/>
      <dgm:t>
        <a:bodyPr/>
        <a:lstStyle/>
        <a:p>
          <a:r>
            <a:rPr lang="ru-RU"/>
            <a:t>Животная – ощущение, движение…</a:t>
          </a:r>
          <a:endParaRPr lang="en-US"/>
        </a:p>
      </dgm:t>
    </dgm:pt>
    <dgm:pt modelId="{CF5869C7-22C8-41C2-B2BD-B0833D22073E}" type="parTrans" cxnId="{31DEBEAA-86DD-4F73-AB4A-09E1AF55A604}">
      <dgm:prSet/>
      <dgm:spPr/>
      <dgm:t>
        <a:bodyPr/>
        <a:lstStyle/>
        <a:p>
          <a:endParaRPr lang="en-US"/>
        </a:p>
      </dgm:t>
    </dgm:pt>
    <dgm:pt modelId="{2CB4D2F0-5CE6-4D7B-9E40-BCF394D3EA09}" type="sibTrans" cxnId="{31DEBEAA-86DD-4F73-AB4A-09E1AF55A604}">
      <dgm:prSet/>
      <dgm:spPr/>
      <dgm:t>
        <a:bodyPr/>
        <a:lstStyle/>
        <a:p>
          <a:endParaRPr lang="en-US"/>
        </a:p>
      </dgm:t>
    </dgm:pt>
    <dgm:pt modelId="{64D08848-7FE1-4649-A266-244F4186FA79}">
      <dgm:prSet/>
      <dgm:spPr/>
      <dgm:t>
        <a:bodyPr/>
        <a:lstStyle/>
        <a:p>
          <a:r>
            <a:rPr lang="ru-RU"/>
            <a:t>Человеческая – мышление…</a:t>
          </a:r>
          <a:endParaRPr lang="en-US"/>
        </a:p>
      </dgm:t>
    </dgm:pt>
    <dgm:pt modelId="{9E4EAA62-6A5D-49C7-8DFC-0788E515C02C}" type="parTrans" cxnId="{F42F370D-A9A5-4710-8770-7BCAE3B256D9}">
      <dgm:prSet/>
      <dgm:spPr/>
      <dgm:t>
        <a:bodyPr/>
        <a:lstStyle/>
        <a:p>
          <a:endParaRPr lang="en-US"/>
        </a:p>
      </dgm:t>
    </dgm:pt>
    <dgm:pt modelId="{40A7CEF3-60EF-4D47-8472-9F8CD985F770}" type="sibTrans" cxnId="{F42F370D-A9A5-4710-8770-7BCAE3B256D9}">
      <dgm:prSet/>
      <dgm:spPr/>
      <dgm:t>
        <a:bodyPr/>
        <a:lstStyle/>
        <a:p>
          <a:endParaRPr lang="en-US"/>
        </a:p>
      </dgm:t>
    </dgm:pt>
    <dgm:pt modelId="{DE47ED0B-10EE-438C-9311-3F6ACDD8F667}" type="pres">
      <dgm:prSet presAssocID="{314BBA62-098E-4A05-88A0-87E840017BB0}" presName="root" presStyleCnt="0">
        <dgm:presLayoutVars>
          <dgm:dir/>
          <dgm:resizeHandles val="exact"/>
        </dgm:presLayoutVars>
      </dgm:prSet>
      <dgm:spPr/>
    </dgm:pt>
    <dgm:pt modelId="{9BFC6181-BD2E-4173-8CB4-FDDC9A835937}" type="pres">
      <dgm:prSet presAssocID="{6E2BAFC0-08E3-4185-ADC0-70E494893603}" presName="compNode" presStyleCnt="0"/>
      <dgm:spPr/>
    </dgm:pt>
    <dgm:pt modelId="{438A134D-2369-4F28-8AA0-1C6A965DF35D}" type="pres">
      <dgm:prSet presAssocID="{6E2BAFC0-08E3-4185-ADC0-70E494893603}" presName="bgRect" presStyleLbl="bgShp" presStyleIdx="0" presStyleCnt="3"/>
      <dgm:spPr/>
    </dgm:pt>
    <dgm:pt modelId="{4F2A7930-C28A-46CC-A09B-ACD3A7CCDD39}" type="pres">
      <dgm:prSet presAssocID="{6E2BAFC0-08E3-4185-ADC0-70E49489360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ruit Bowl"/>
        </a:ext>
      </dgm:extLst>
    </dgm:pt>
    <dgm:pt modelId="{DA99185D-EF35-4D66-805C-761BB32EE205}" type="pres">
      <dgm:prSet presAssocID="{6E2BAFC0-08E3-4185-ADC0-70E494893603}" presName="spaceRect" presStyleCnt="0"/>
      <dgm:spPr/>
    </dgm:pt>
    <dgm:pt modelId="{445E5AFB-A1E5-47A4-A30B-B0B943447FDA}" type="pres">
      <dgm:prSet presAssocID="{6E2BAFC0-08E3-4185-ADC0-70E494893603}" presName="parTx" presStyleLbl="revTx" presStyleIdx="0" presStyleCnt="3">
        <dgm:presLayoutVars>
          <dgm:chMax val="0"/>
          <dgm:chPref val="0"/>
        </dgm:presLayoutVars>
      </dgm:prSet>
      <dgm:spPr/>
    </dgm:pt>
    <dgm:pt modelId="{CEB68812-31CD-4D81-8278-DB3BC1A62DD7}" type="pres">
      <dgm:prSet presAssocID="{87143088-ACB5-41BE-8499-9616599EA77C}" presName="sibTrans" presStyleCnt="0"/>
      <dgm:spPr/>
    </dgm:pt>
    <dgm:pt modelId="{0239A202-410F-4561-8F0C-9446CF3B032F}" type="pres">
      <dgm:prSet presAssocID="{05DDCD57-B341-44A2-B71E-C677D6CE118E}" presName="compNode" presStyleCnt="0"/>
      <dgm:spPr/>
    </dgm:pt>
    <dgm:pt modelId="{C6219A77-0719-4F27-AD35-3A49CC5878B9}" type="pres">
      <dgm:prSet presAssocID="{05DDCD57-B341-44A2-B71E-C677D6CE118E}" presName="bgRect" presStyleLbl="bgShp" presStyleIdx="1" presStyleCnt="3"/>
      <dgm:spPr/>
    </dgm:pt>
    <dgm:pt modelId="{35D42945-DFBB-4466-A887-B864A17C8C05}" type="pres">
      <dgm:prSet presAssocID="{05DDCD57-B341-44A2-B71E-C677D6CE118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E966EEDA-1BF3-4F4B-965C-862529F296E6}" type="pres">
      <dgm:prSet presAssocID="{05DDCD57-B341-44A2-B71E-C677D6CE118E}" presName="spaceRect" presStyleCnt="0"/>
      <dgm:spPr/>
    </dgm:pt>
    <dgm:pt modelId="{76B64FC2-9094-47A6-AAAD-B7A8B4A8FA02}" type="pres">
      <dgm:prSet presAssocID="{05DDCD57-B341-44A2-B71E-C677D6CE118E}" presName="parTx" presStyleLbl="revTx" presStyleIdx="1" presStyleCnt="3">
        <dgm:presLayoutVars>
          <dgm:chMax val="0"/>
          <dgm:chPref val="0"/>
        </dgm:presLayoutVars>
      </dgm:prSet>
      <dgm:spPr/>
    </dgm:pt>
    <dgm:pt modelId="{4471D050-BC3A-4084-8DFA-294C46A3B4B2}" type="pres">
      <dgm:prSet presAssocID="{2CB4D2F0-5CE6-4D7B-9E40-BCF394D3EA09}" presName="sibTrans" presStyleCnt="0"/>
      <dgm:spPr/>
    </dgm:pt>
    <dgm:pt modelId="{885E8AFF-4F22-480C-BD25-54347DE3C2C3}" type="pres">
      <dgm:prSet presAssocID="{64D08848-7FE1-4649-A266-244F4186FA79}" presName="compNode" presStyleCnt="0"/>
      <dgm:spPr/>
    </dgm:pt>
    <dgm:pt modelId="{A034E881-1F71-41A9-B586-76D9BCE358BC}" type="pres">
      <dgm:prSet presAssocID="{64D08848-7FE1-4649-A266-244F4186FA79}" presName="bgRect" presStyleLbl="bgShp" presStyleIdx="2" presStyleCnt="3"/>
      <dgm:spPr/>
    </dgm:pt>
    <dgm:pt modelId="{948ADC05-8BB0-4C8E-8BF6-6A3108302D4C}" type="pres">
      <dgm:prSet presAssocID="{64D08848-7FE1-4649-A266-244F4186FA7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13B636E-3D9A-469A-9CC1-182036E73960}" type="pres">
      <dgm:prSet presAssocID="{64D08848-7FE1-4649-A266-244F4186FA79}" presName="spaceRect" presStyleCnt="0"/>
      <dgm:spPr/>
    </dgm:pt>
    <dgm:pt modelId="{2137D0DF-3C1C-4C14-B24F-9ACD5B0776C4}" type="pres">
      <dgm:prSet presAssocID="{64D08848-7FE1-4649-A266-244F4186FA7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42F370D-A9A5-4710-8770-7BCAE3B256D9}" srcId="{314BBA62-098E-4A05-88A0-87E840017BB0}" destId="{64D08848-7FE1-4649-A266-244F4186FA79}" srcOrd="2" destOrd="0" parTransId="{9E4EAA62-6A5D-49C7-8DFC-0788E515C02C}" sibTransId="{40A7CEF3-60EF-4D47-8472-9F8CD985F770}"/>
    <dgm:cxn modelId="{D6669E10-BEA5-4361-A835-F15D63EA3C49}" type="presOf" srcId="{05DDCD57-B341-44A2-B71E-C677D6CE118E}" destId="{76B64FC2-9094-47A6-AAAD-B7A8B4A8FA02}" srcOrd="0" destOrd="0" presId="urn:microsoft.com/office/officeart/2018/2/layout/IconVerticalSolidList"/>
    <dgm:cxn modelId="{5F64A422-5102-4247-9639-DB8A04370768}" type="presOf" srcId="{64D08848-7FE1-4649-A266-244F4186FA79}" destId="{2137D0DF-3C1C-4C14-B24F-9ACD5B0776C4}" srcOrd="0" destOrd="0" presId="urn:microsoft.com/office/officeart/2018/2/layout/IconVerticalSolidList"/>
    <dgm:cxn modelId="{4DEFB961-0CEA-44D6-A4E2-F72C15872273}" type="presOf" srcId="{6E2BAFC0-08E3-4185-ADC0-70E494893603}" destId="{445E5AFB-A1E5-47A4-A30B-B0B943447FDA}" srcOrd="0" destOrd="0" presId="urn:microsoft.com/office/officeart/2018/2/layout/IconVerticalSolidList"/>
    <dgm:cxn modelId="{3D8A7D71-3287-4D63-90C1-91F69C2057D8}" type="presOf" srcId="{314BBA62-098E-4A05-88A0-87E840017BB0}" destId="{DE47ED0B-10EE-438C-9311-3F6ACDD8F667}" srcOrd="0" destOrd="0" presId="urn:microsoft.com/office/officeart/2018/2/layout/IconVerticalSolidList"/>
    <dgm:cxn modelId="{31DEBEAA-86DD-4F73-AB4A-09E1AF55A604}" srcId="{314BBA62-098E-4A05-88A0-87E840017BB0}" destId="{05DDCD57-B341-44A2-B71E-C677D6CE118E}" srcOrd="1" destOrd="0" parTransId="{CF5869C7-22C8-41C2-B2BD-B0833D22073E}" sibTransId="{2CB4D2F0-5CE6-4D7B-9E40-BCF394D3EA09}"/>
    <dgm:cxn modelId="{0AF90DC9-2882-492B-A891-4E8C963D20D9}" srcId="{314BBA62-098E-4A05-88A0-87E840017BB0}" destId="{6E2BAFC0-08E3-4185-ADC0-70E494893603}" srcOrd="0" destOrd="0" parTransId="{82A5FCDF-1983-4A2A-B61C-428E2B2B5B8D}" sibTransId="{87143088-ACB5-41BE-8499-9616599EA77C}"/>
    <dgm:cxn modelId="{83E63FB5-F66F-4D6E-BA9A-D03CF45D4648}" type="presParOf" srcId="{DE47ED0B-10EE-438C-9311-3F6ACDD8F667}" destId="{9BFC6181-BD2E-4173-8CB4-FDDC9A835937}" srcOrd="0" destOrd="0" presId="urn:microsoft.com/office/officeart/2018/2/layout/IconVerticalSolidList"/>
    <dgm:cxn modelId="{117AF4A1-90B2-4903-9C48-CF3516B4093D}" type="presParOf" srcId="{9BFC6181-BD2E-4173-8CB4-FDDC9A835937}" destId="{438A134D-2369-4F28-8AA0-1C6A965DF35D}" srcOrd="0" destOrd="0" presId="urn:microsoft.com/office/officeart/2018/2/layout/IconVerticalSolidList"/>
    <dgm:cxn modelId="{A6E44E66-E766-44BA-865A-8B7B43C21C0F}" type="presParOf" srcId="{9BFC6181-BD2E-4173-8CB4-FDDC9A835937}" destId="{4F2A7930-C28A-46CC-A09B-ACD3A7CCDD39}" srcOrd="1" destOrd="0" presId="urn:microsoft.com/office/officeart/2018/2/layout/IconVerticalSolidList"/>
    <dgm:cxn modelId="{A844BE82-9614-4547-9FF4-94AE54999C69}" type="presParOf" srcId="{9BFC6181-BD2E-4173-8CB4-FDDC9A835937}" destId="{DA99185D-EF35-4D66-805C-761BB32EE205}" srcOrd="2" destOrd="0" presId="urn:microsoft.com/office/officeart/2018/2/layout/IconVerticalSolidList"/>
    <dgm:cxn modelId="{E0CBCEEA-54E7-4037-8E09-9427CDA5662B}" type="presParOf" srcId="{9BFC6181-BD2E-4173-8CB4-FDDC9A835937}" destId="{445E5AFB-A1E5-47A4-A30B-B0B943447FDA}" srcOrd="3" destOrd="0" presId="urn:microsoft.com/office/officeart/2018/2/layout/IconVerticalSolidList"/>
    <dgm:cxn modelId="{A1A3AEA1-4CEA-40C1-A70A-02FB80715C07}" type="presParOf" srcId="{DE47ED0B-10EE-438C-9311-3F6ACDD8F667}" destId="{CEB68812-31CD-4D81-8278-DB3BC1A62DD7}" srcOrd="1" destOrd="0" presId="urn:microsoft.com/office/officeart/2018/2/layout/IconVerticalSolidList"/>
    <dgm:cxn modelId="{D21F3867-0776-42AD-A61F-59BAA83950FA}" type="presParOf" srcId="{DE47ED0B-10EE-438C-9311-3F6ACDD8F667}" destId="{0239A202-410F-4561-8F0C-9446CF3B032F}" srcOrd="2" destOrd="0" presId="urn:microsoft.com/office/officeart/2018/2/layout/IconVerticalSolidList"/>
    <dgm:cxn modelId="{65208336-FE0F-41EC-B73F-561445DD81C4}" type="presParOf" srcId="{0239A202-410F-4561-8F0C-9446CF3B032F}" destId="{C6219A77-0719-4F27-AD35-3A49CC5878B9}" srcOrd="0" destOrd="0" presId="urn:microsoft.com/office/officeart/2018/2/layout/IconVerticalSolidList"/>
    <dgm:cxn modelId="{B7F63298-9288-494B-B35F-FDA05BC1D76B}" type="presParOf" srcId="{0239A202-410F-4561-8F0C-9446CF3B032F}" destId="{35D42945-DFBB-4466-A887-B864A17C8C05}" srcOrd="1" destOrd="0" presId="urn:microsoft.com/office/officeart/2018/2/layout/IconVerticalSolidList"/>
    <dgm:cxn modelId="{77BCAAD3-0105-4A21-913A-33C1956F16C3}" type="presParOf" srcId="{0239A202-410F-4561-8F0C-9446CF3B032F}" destId="{E966EEDA-1BF3-4F4B-965C-862529F296E6}" srcOrd="2" destOrd="0" presId="urn:microsoft.com/office/officeart/2018/2/layout/IconVerticalSolidList"/>
    <dgm:cxn modelId="{492BB852-F6BF-42AC-BA98-9BBBE37AA2A2}" type="presParOf" srcId="{0239A202-410F-4561-8F0C-9446CF3B032F}" destId="{76B64FC2-9094-47A6-AAAD-B7A8B4A8FA02}" srcOrd="3" destOrd="0" presId="urn:microsoft.com/office/officeart/2018/2/layout/IconVerticalSolidList"/>
    <dgm:cxn modelId="{AF2FC6D6-E716-4AD2-AF2B-47EECCBF5A05}" type="presParOf" srcId="{DE47ED0B-10EE-438C-9311-3F6ACDD8F667}" destId="{4471D050-BC3A-4084-8DFA-294C46A3B4B2}" srcOrd="3" destOrd="0" presId="urn:microsoft.com/office/officeart/2018/2/layout/IconVerticalSolidList"/>
    <dgm:cxn modelId="{5D6FBFFB-EDDA-4E13-92E5-3BD0D1BFB2F9}" type="presParOf" srcId="{DE47ED0B-10EE-438C-9311-3F6ACDD8F667}" destId="{885E8AFF-4F22-480C-BD25-54347DE3C2C3}" srcOrd="4" destOrd="0" presId="urn:microsoft.com/office/officeart/2018/2/layout/IconVerticalSolidList"/>
    <dgm:cxn modelId="{F83D7633-3CAB-416B-A9D4-7776FBC1816A}" type="presParOf" srcId="{885E8AFF-4F22-480C-BD25-54347DE3C2C3}" destId="{A034E881-1F71-41A9-B586-76D9BCE358BC}" srcOrd="0" destOrd="0" presId="urn:microsoft.com/office/officeart/2018/2/layout/IconVerticalSolidList"/>
    <dgm:cxn modelId="{762C7D3C-21E1-4A46-83D5-9EC25DF06CDA}" type="presParOf" srcId="{885E8AFF-4F22-480C-BD25-54347DE3C2C3}" destId="{948ADC05-8BB0-4C8E-8BF6-6A3108302D4C}" srcOrd="1" destOrd="0" presId="urn:microsoft.com/office/officeart/2018/2/layout/IconVerticalSolidList"/>
    <dgm:cxn modelId="{FFC9F152-4C1D-4FCC-AAF3-7228379DE89E}" type="presParOf" srcId="{885E8AFF-4F22-480C-BD25-54347DE3C2C3}" destId="{313B636E-3D9A-469A-9CC1-182036E73960}" srcOrd="2" destOrd="0" presId="urn:microsoft.com/office/officeart/2018/2/layout/IconVerticalSolidList"/>
    <dgm:cxn modelId="{74E7F775-C98B-455F-B7AC-CE022BB93D44}" type="presParOf" srcId="{885E8AFF-4F22-480C-BD25-54347DE3C2C3}" destId="{2137D0DF-3C1C-4C14-B24F-9ACD5B0776C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BC572-BCB1-4E42-B9D6-9B55833DEBA8}">
      <dsp:nvSpPr>
        <dsp:cNvPr id="0" name=""/>
        <dsp:cNvSpPr/>
      </dsp:nvSpPr>
      <dsp:spPr>
        <a:xfrm>
          <a:off x="603" y="1601326"/>
          <a:ext cx="2991181" cy="19442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/>
            <a:t>Мир вещей</a:t>
          </a:r>
          <a:endParaRPr lang="en-US" sz="4800" kern="1200"/>
        </a:p>
      </dsp:txBody>
      <dsp:txXfrm>
        <a:off x="95514" y="1696237"/>
        <a:ext cx="2801359" cy="1754446"/>
      </dsp:txXfrm>
    </dsp:sp>
    <dsp:sp modelId="{2F88A3FE-18B1-4FBD-AE86-01640A5A1AA3}">
      <dsp:nvSpPr>
        <dsp:cNvPr id="0" name=""/>
        <dsp:cNvSpPr/>
      </dsp:nvSpPr>
      <dsp:spPr>
        <a:xfrm>
          <a:off x="1496194" y="924922"/>
          <a:ext cx="3297077" cy="3297077"/>
        </a:xfrm>
        <a:custGeom>
          <a:avLst/>
          <a:gdLst/>
          <a:ahLst/>
          <a:cxnLst/>
          <a:rect l="0" t="0" r="0" b="0"/>
          <a:pathLst>
            <a:path>
              <a:moveTo>
                <a:pt x="333010" y="655027"/>
              </a:moveTo>
              <a:arcTo wR="1648538" hR="1648538" stAng="13023648" swAng="635270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007B58-57A0-421D-8659-EE48FCEFA120}">
      <dsp:nvSpPr>
        <dsp:cNvPr id="0" name=""/>
        <dsp:cNvSpPr/>
      </dsp:nvSpPr>
      <dsp:spPr>
        <a:xfrm>
          <a:off x="3297681" y="1601326"/>
          <a:ext cx="2991181" cy="194426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/>
            <a:t>Мир идей</a:t>
          </a:r>
          <a:endParaRPr lang="en-US" sz="4800" kern="1200"/>
        </a:p>
      </dsp:txBody>
      <dsp:txXfrm>
        <a:off x="3392592" y="1696237"/>
        <a:ext cx="2801359" cy="1754446"/>
      </dsp:txXfrm>
    </dsp:sp>
    <dsp:sp modelId="{04ED9031-3158-4DA2-91B8-FC17C35AB86A}">
      <dsp:nvSpPr>
        <dsp:cNvPr id="0" name=""/>
        <dsp:cNvSpPr/>
      </dsp:nvSpPr>
      <dsp:spPr>
        <a:xfrm>
          <a:off x="1496194" y="924922"/>
          <a:ext cx="3297077" cy="3297077"/>
        </a:xfrm>
        <a:custGeom>
          <a:avLst/>
          <a:gdLst/>
          <a:ahLst/>
          <a:cxnLst/>
          <a:rect l="0" t="0" r="0" b="0"/>
          <a:pathLst>
            <a:path>
              <a:moveTo>
                <a:pt x="2964067" y="2642050"/>
              </a:moveTo>
              <a:arcTo wR="1648538" hR="1648538" stAng="2223648" swAng="6352705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8FCCA-7651-45DF-8D37-A56E330A9E9E}">
      <dsp:nvSpPr>
        <dsp:cNvPr id="0" name=""/>
        <dsp:cNvSpPr/>
      </dsp:nvSpPr>
      <dsp:spPr>
        <a:xfrm>
          <a:off x="700024" y="912811"/>
          <a:ext cx="2058750" cy="20587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58EBEB-3E77-4254-8DD0-FF0E2D2DEDA2}">
      <dsp:nvSpPr>
        <dsp:cNvPr id="0" name=""/>
        <dsp:cNvSpPr/>
      </dsp:nvSpPr>
      <dsp:spPr>
        <a:xfrm>
          <a:off x="1138774" y="1351561"/>
          <a:ext cx="1181250" cy="1181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1CFF2-25DD-4596-B56F-858B33623A59}">
      <dsp:nvSpPr>
        <dsp:cNvPr id="0" name=""/>
        <dsp:cNvSpPr/>
      </dsp:nvSpPr>
      <dsp:spPr>
        <a:xfrm>
          <a:off x="41899" y="3612812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4400" kern="1200"/>
            <a:t>Материя</a:t>
          </a:r>
          <a:endParaRPr lang="en-US" sz="4400" kern="1200"/>
        </a:p>
      </dsp:txBody>
      <dsp:txXfrm>
        <a:off x="41899" y="3612812"/>
        <a:ext cx="3375000" cy="720000"/>
      </dsp:txXfrm>
    </dsp:sp>
    <dsp:sp modelId="{5FD4674C-029E-4A7A-BCBF-BB8B7EE97E21}">
      <dsp:nvSpPr>
        <dsp:cNvPr id="0" name=""/>
        <dsp:cNvSpPr/>
      </dsp:nvSpPr>
      <dsp:spPr>
        <a:xfrm>
          <a:off x="4665649" y="912811"/>
          <a:ext cx="2058750" cy="20587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33BB1-14C6-407F-9A34-FBFCDFAC2DD0}">
      <dsp:nvSpPr>
        <dsp:cNvPr id="0" name=""/>
        <dsp:cNvSpPr/>
      </dsp:nvSpPr>
      <dsp:spPr>
        <a:xfrm>
          <a:off x="5104399" y="1351561"/>
          <a:ext cx="1181250" cy="1181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1458A-ECEA-4D36-A4C2-68B5F7565A2E}">
      <dsp:nvSpPr>
        <dsp:cNvPr id="0" name=""/>
        <dsp:cNvSpPr/>
      </dsp:nvSpPr>
      <dsp:spPr>
        <a:xfrm>
          <a:off x="4007524" y="3612812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4400" kern="1200"/>
            <a:t>Форма</a:t>
          </a:r>
          <a:endParaRPr lang="en-US" sz="4400" kern="1200"/>
        </a:p>
      </dsp:txBody>
      <dsp:txXfrm>
        <a:off x="4007524" y="3612812"/>
        <a:ext cx="3375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A134D-2369-4F28-8AA0-1C6A965DF35D}">
      <dsp:nvSpPr>
        <dsp:cNvPr id="0" name=""/>
        <dsp:cNvSpPr/>
      </dsp:nvSpPr>
      <dsp:spPr>
        <a:xfrm>
          <a:off x="0" y="642"/>
          <a:ext cx="6541475" cy="15040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A7930-C28A-46CC-A09B-ACD3A7CCDD39}">
      <dsp:nvSpPr>
        <dsp:cNvPr id="0" name=""/>
        <dsp:cNvSpPr/>
      </dsp:nvSpPr>
      <dsp:spPr>
        <a:xfrm>
          <a:off x="454964" y="339045"/>
          <a:ext cx="827207" cy="8272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5E5AFB-A1E5-47A4-A30B-B0B943447FDA}">
      <dsp:nvSpPr>
        <dsp:cNvPr id="0" name=""/>
        <dsp:cNvSpPr/>
      </dsp:nvSpPr>
      <dsp:spPr>
        <a:xfrm>
          <a:off x="1737136" y="642"/>
          <a:ext cx="4804338" cy="1504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75" tIns="159175" rIns="159175" bIns="15917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Растительная – рост, размножение, питание…</a:t>
          </a:r>
          <a:endParaRPr lang="en-US" sz="2500" kern="1200"/>
        </a:p>
      </dsp:txBody>
      <dsp:txXfrm>
        <a:off x="1737136" y="642"/>
        <a:ext cx="4804338" cy="1504014"/>
      </dsp:txXfrm>
    </dsp:sp>
    <dsp:sp modelId="{C6219A77-0719-4F27-AD35-3A49CC5878B9}">
      <dsp:nvSpPr>
        <dsp:cNvPr id="0" name=""/>
        <dsp:cNvSpPr/>
      </dsp:nvSpPr>
      <dsp:spPr>
        <a:xfrm>
          <a:off x="0" y="1880660"/>
          <a:ext cx="6541475" cy="15040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D42945-DFBB-4466-A887-B864A17C8C05}">
      <dsp:nvSpPr>
        <dsp:cNvPr id="0" name=""/>
        <dsp:cNvSpPr/>
      </dsp:nvSpPr>
      <dsp:spPr>
        <a:xfrm>
          <a:off x="454964" y="2219064"/>
          <a:ext cx="827207" cy="8272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64FC2-9094-47A6-AAAD-B7A8B4A8FA02}">
      <dsp:nvSpPr>
        <dsp:cNvPr id="0" name=""/>
        <dsp:cNvSpPr/>
      </dsp:nvSpPr>
      <dsp:spPr>
        <a:xfrm>
          <a:off x="1737136" y="1880660"/>
          <a:ext cx="4804338" cy="1504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75" tIns="159175" rIns="159175" bIns="15917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Животная – ощущение, движение…</a:t>
          </a:r>
          <a:endParaRPr lang="en-US" sz="2500" kern="1200"/>
        </a:p>
      </dsp:txBody>
      <dsp:txXfrm>
        <a:off x="1737136" y="1880660"/>
        <a:ext cx="4804338" cy="1504014"/>
      </dsp:txXfrm>
    </dsp:sp>
    <dsp:sp modelId="{A034E881-1F71-41A9-B586-76D9BCE358BC}">
      <dsp:nvSpPr>
        <dsp:cNvPr id="0" name=""/>
        <dsp:cNvSpPr/>
      </dsp:nvSpPr>
      <dsp:spPr>
        <a:xfrm>
          <a:off x="0" y="3760678"/>
          <a:ext cx="6541475" cy="15040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8ADC05-8BB0-4C8E-8BF6-6A3108302D4C}">
      <dsp:nvSpPr>
        <dsp:cNvPr id="0" name=""/>
        <dsp:cNvSpPr/>
      </dsp:nvSpPr>
      <dsp:spPr>
        <a:xfrm>
          <a:off x="454964" y="4099082"/>
          <a:ext cx="827207" cy="8272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37D0DF-3C1C-4C14-B24F-9ACD5B0776C4}">
      <dsp:nvSpPr>
        <dsp:cNvPr id="0" name=""/>
        <dsp:cNvSpPr/>
      </dsp:nvSpPr>
      <dsp:spPr>
        <a:xfrm>
          <a:off x="1737136" y="3760678"/>
          <a:ext cx="4804338" cy="1504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75" tIns="159175" rIns="159175" bIns="15917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Человеческая – мышление…</a:t>
          </a:r>
          <a:endParaRPr lang="en-US" sz="2500" kern="1200"/>
        </a:p>
      </dsp:txBody>
      <dsp:txXfrm>
        <a:off x="1737136" y="3760678"/>
        <a:ext cx="4804338" cy="1504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14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33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03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2EA97-0D86-447C-9FFC-98618A19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A77F6B3-313C-4D08-BF36-83846F884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BCEA-C03A-46C9-81C5-B679CA2311A1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E78365-6B39-4D4C-96FD-8A43302F1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5F5F04-AAA7-420C-A01B-C0BAA6B72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8CD6-D4D7-4AE0-9B67-77D9B46DE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49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16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6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54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9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1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4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8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7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8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90ECF-9465-4740-8BF8-49EAA8964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931844-70D6-4DA4-AA43-A74E5C0E2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B25C4F-3919-4B29-B1FF-EC603E0D2B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DBCEA-C03A-46C9-81C5-B679CA2311A1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B16638-ED1A-4B48-B8EF-82384D150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1AF42A-0504-4C47-AD7F-F99ABD79D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F8CD6-D4D7-4AE0-9B67-77D9B46DE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2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3FA49195-69EB-4E39-A68A-C232E2D03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23">
            <a:extLst>
              <a:ext uri="{FF2B5EF4-FFF2-40B4-BE49-F238E27FC236}">
                <a16:creationId xmlns:a16="http://schemas.microsoft.com/office/drawing/2014/main" id="{9A92F9DC-743D-47E7-A019-EE09540F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3789" y="6628"/>
            <a:ext cx="4518211" cy="685799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5882" h="6857998">
                <a:moveTo>
                  <a:pt x="2702091" y="0"/>
                </a:moveTo>
                <a:lnTo>
                  <a:pt x="6125882" y="0"/>
                </a:lnTo>
                <a:lnTo>
                  <a:pt x="6125882" y="6857998"/>
                </a:lnTo>
                <a:lnTo>
                  <a:pt x="0" y="6846045"/>
                </a:lnTo>
                <a:lnTo>
                  <a:pt x="270209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9B077B7-1C70-47D5-A492-ECEAC1387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048" y="1645542"/>
            <a:ext cx="7009948" cy="35161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/>
              <a:t>Античные представления о душе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13280B82-CD55-43FD-92C4-F05E2A8D1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5898776" cy="135068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0A4F542-D561-4AFB-8321-EB900BAF0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1613647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A4D9248B-0006-4BFE-8110-40C16E45C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173896"/>
            <a:ext cx="3094383" cy="36841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EE593BB5-7AFA-4C8F-AECA-CE733B1FD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038522" y="0"/>
            <a:ext cx="2153476" cy="44461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F521483B-CE28-412B-9C71-9BE081E9D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277412" y="-1"/>
            <a:ext cx="3914588" cy="209774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EC9F4738-DD27-44BE-98C6-AB0B2296B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46383" y="5811078"/>
            <a:ext cx="4678017" cy="104692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14C10EA2-1BD8-4267-AA7D-AB8CCA53C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98777" y="5307496"/>
            <a:ext cx="6293223" cy="15505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07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22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24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26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28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30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32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0" name="Rectangle 34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C18F780-8312-413F-8F48-C45A78EC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1406" y="1199288"/>
            <a:ext cx="5450958" cy="35203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600"/>
              <a:t>Аристотель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31A3297-7291-EC2C-6227-FB4A18A87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6564" y="4927600"/>
            <a:ext cx="4495800" cy="116993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en-US" sz="1800" b="1" cap="all" spc="300" dirty="0"/>
              <a:t>384 – 322 </a:t>
            </a:r>
            <a:r>
              <a:rPr lang="en-US" sz="1800" b="1" cap="all" spc="300" dirty="0" err="1"/>
              <a:t>гг</a:t>
            </a:r>
            <a:r>
              <a:rPr lang="en-US" sz="1800" b="1" cap="all" spc="300" dirty="0"/>
              <a:t>. </a:t>
            </a:r>
            <a:r>
              <a:rPr lang="en-US" sz="1800" b="1" cap="all" spc="300" dirty="0" err="1"/>
              <a:t>до</a:t>
            </a:r>
            <a:r>
              <a:rPr lang="en-US" sz="1800" b="1" cap="all" spc="300" dirty="0"/>
              <a:t> </a:t>
            </a:r>
            <a:r>
              <a:rPr lang="en-US" sz="1800" b="1" cap="all" spc="300" dirty="0" err="1"/>
              <a:t>нашей</a:t>
            </a:r>
            <a:r>
              <a:rPr lang="en-US" sz="1800" b="1" cap="all" spc="300" dirty="0"/>
              <a:t> </a:t>
            </a:r>
            <a:r>
              <a:rPr lang="en-US" sz="1800" b="1" cap="all" spc="300" dirty="0" err="1"/>
              <a:t>эры</a:t>
            </a:r>
            <a:endParaRPr lang="en-US" sz="1800" b="1" cap="all" spc="300" dirty="0"/>
          </a:p>
        </p:txBody>
      </p:sp>
      <p:sp>
        <p:nvSpPr>
          <p:cNvPr id="51" name="Freeform: Shape 36">
            <a:extLst>
              <a:ext uri="{FF2B5EF4-FFF2-40B4-BE49-F238E27FC236}">
                <a16:creationId xmlns:a16="http://schemas.microsoft.com/office/drawing/2014/main" id="{ED61EC8C-9F54-4671-8E82-4AE6101D6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965"/>
            <a:ext cx="4584879" cy="6863976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4879" h="6863976">
                <a:moveTo>
                  <a:pt x="0" y="0"/>
                </a:moveTo>
                <a:lnTo>
                  <a:pt x="4584879" y="0"/>
                </a:lnTo>
                <a:lnTo>
                  <a:pt x="2493114" y="6863976"/>
                </a:lnTo>
                <a:lnTo>
                  <a:pt x="0" y="68639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52" name="Straight Connector 38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10013" y="-8965"/>
            <a:ext cx="708298" cy="68699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40">
            <a:extLst>
              <a:ext uri="{FF2B5EF4-FFF2-40B4-BE49-F238E27FC236}">
                <a16:creationId xmlns:a16="http://schemas.microsoft.com/office/drawing/2014/main" id="{4777C915-01E5-4C85-B3BF-7BF7CC3FE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401236"/>
            <a:ext cx="4011413" cy="345676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Объект 6" descr="Изображение выглядит как текст, мужчина, старый, пристально смотрит&#10;&#10;Автоматически созданное описание">
            <a:extLst>
              <a:ext uri="{FF2B5EF4-FFF2-40B4-BE49-F238E27FC236}">
                <a16:creationId xmlns:a16="http://schemas.microsoft.com/office/drawing/2014/main" id="{B1050666-17FE-4323-88C0-3F9397DC2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7" r="11878" b="1"/>
          <a:stretch/>
        </p:blipFill>
        <p:spPr>
          <a:xfrm>
            <a:off x="823755" y="533400"/>
            <a:ext cx="4183896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09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CA7A60-8DF8-4B78-BFE3-B372B90AB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9A5737-8D36-4BF8-AC7D-2AA2B6B63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968"/>
            <a:ext cx="3818316" cy="6900306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3818316"/>
              <a:gd name="connsiteY0" fmla="*/ 0 h 6863976"/>
              <a:gd name="connsiteX1" fmla="*/ 3818316 w 3818316"/>
              <a:gd name="connsiteY1" fmla="*/ 0 h 6863976"/>
              <a:gd name="connsiteX2" fmla="*/ 2493114 w 3818316"/>
              <a:gd name="connsiteY2" fmla="*/ 6863976 h 6863976"/>
              <a:gd name="connsiteX3" fmla="*/ 0 w 3818316"/>
              <a:gd name="connsiteY3" fmla="*/ 6863976 h 6863976"/>
              <a:gd name="connsiteX4" fmla="*/ 0 w 3818316"/>
              <a:gd name="connsiteY4" fmla="*/ 0 h 6863976"/>
              <a:gd name="connsiteX0" fmla="*/ 0 w 3818316"/>
              <a:gd name="connsiteY0" fmla="*/ 0 h 6863976"/>
              <a:gd name="connsiteX1" fmla="*/ 3818316 w 3818316"/>
              <a:gd name="connsiteY1" fmla="*/ 0 h 6863976"/>
              <a:gd name="connsiteX2" fmla="*/ 2252194 w 3818316"/>
              <a:gd name="connsiteY2" fmla="*/ 6853025 h 6863976"/>
              <a:gd name="connsiteX3" fmla="*/ 0 w 3818316"/>
              <a:gd name="connsiteY3" fmla="*/ 6863976 h 6863976"/>
              <a:gd name="connsiteX4" fmla="*/ 0 w 3818316"/>
              <a:gd name="connsiteY4" fmla="*/ 0 h 686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8316" h="6863976">
                <a:moveTo>
                  <a:pt x="0" y="0"/>
                </a:moveTo>
                <a:lnTo>
                  <a:pt x="3818316" y="0"/>
                </a:lnTo>
                <a:lnTo>
                  <a:pt x="2252194" y="6853025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8882D-5CC5-4671-A390-A417426E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810" y="714374"/>
            <a:ext cx="2472454" cy="1857375"/>
          </a:xfrm>
        </p:spPr>
        <p:txBody>
          <a:bodyPr anchor="t">
            <a:normAutofit/>
          </a:bodyPr>
          <a:lstStyle/>
          <a:p>
            <a:r>
              <a:rPr lang="ru-RU" sz="2000"/>
              <a:t>Философская система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ECE8B0-6962-4F5B-830A-E8F8F9726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2759626"/>
            <a:ext cx="3484282" cy="409538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EAF673E-0279-495F-A8A9-F84D0AB5A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5259294"/>
            <a:ext cx="4748213" cy="159571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3ACEBF7F-BE8C-089E-6D65-DC5E0D72F3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852875"/>
              </p:ext>
            </p:extLst>
          </p:nvPr>
        </p:nvGraphicFramePr>
        <p:xfrm>
          <a:off x="4106586" y="788465"/>
          <a:ext cx="7424423" cy="5245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8932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21687-F24B-4C2A-8B89-EAD2BF448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Трактат «О Душе»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553690-A363-4963-AD90-4A4C830DA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«Душа необходимо есть сущность в смысле формы естественного тела, обладающего в возможности жизнью. Сущность же (как форма) есть энтелехия; стало быть душа есть энтелехия такого тела»</a:t>
            </a:r>
          </a:p>
        </p:txBody>
      </p:sp>
    </p:spTree>
    <p:extLst>
      <p:ext uri="{BB962C8B-B14F-4D97-AF65-F5344CB8AC3E}">
        <p14:creationId xmlns:p14="http://schemas.microsoft.com/office/powerpoint/2010/main" val="1447675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A5BB70-1673-4097-A7F8-BCF5F4F19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7AA72C55-67D2-47FE-9C0B-01A954C8B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4307196" cy="685799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2320626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320626 w 6125882"/>
              <a:gd name="connsiteY4" fmla="*/ 0 h 6857998"/>
              <a:gd name="connsiteX0" fmla="*/ 2034528 w 5839784"/>
              <a:gd name="connsiteY0" fmla="*/ 0 h 6857998"/>
              <a:gd name="connsiteX1" fmla="*/ 5839784 w 5839784"/>
              <a:gd name="connsiteY1" fmla="*/ 0 h 6857998"/>
              <a:gd name="connsiteX2" fmla="*/ 5839784 w 5839784"/>
              <a:gd name="connsiteY2" fmla="*/ 6857998 h 6857998"/>
              <a:gd name="connsiteX3" fmla="*/ 0 w 5839784"/>
              <a:gd name="connsiteY3" fmla="*/ 6856093 h 6857998"/>
              <a:gd name="connsiteX4" fmla="*/ 2034528 w 5839784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9784" h="6857998">
                <a:moveTo>
                  <a:pt x="2034528" y="0"/>
                </a:moveTo>
                <a:lnTo>
                  <a:pt x="5839784" y="0"/>
                </a:lnTo>
                <a:lnTo>
                  <a:pt x="5839784" y="6857998"/>
                </a:lnTo>
                <a:lnTo>
                  <a:pt x="0" y="6856093"/>
                </a:lnTo>
                <a:lnTo>
                  <a:pt x="203452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AF8DEE-6FB9-44F5-AFEC-865D2F5F9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08" y="657225"/>
            <a:ext cx="2965938" cy="2921385"/>
          </a:xfrm>
        </p:spPr>
        <p:txBody>
          <a:bodyPr anchor="t">
            <a:normAutofit/>
          </a:bodyPr>
          <a:lstStyle/>
          <a:p>
            <a:r>
              <a:rPr lang="ru-RU" sz="3600"/>
              <a:t>Виды души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D23ACC-C318-4DEB-B776-570408C7F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20896" y="4496637"/>
            <a:ext cx="3764149" cy="236136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D9BE15-6B66-4F4C-B41A-B2A4C3049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884066"/>
            <a:ext cx="3140110" cy="497393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577721BF-F253-1B9A-4415-7CE7CE3A11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258641"/>
              </p:ext>
            </p:extLst>
          </p:nvPr>
        </p:nvGraphicFramePr>
        <p:xfrm>
          <a:off x="4788040" y="728505"/>
          <a:ext cx="6541475" cy="526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8999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>
                <a:solidFill>
                  <a:srgbClr val="FFFFFF"/>
                </a:solidFill>
              </a:rPr>
              <a:t>www.ebbinghaus.ru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15F254-428B-43E2-85F4-373F6C2397A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4777316" y="1526180"/>
            <a:ext cx="6780700" cy="380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9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6309531-94CD-4CF6-AACE-80EC085E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24EEB-F1BD-409B-9399-2DD71F66E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>
            <a:normAutofit/>
          </a:bodyPr>
          <a:lstStyle/>
          <a:p>
            <a:r>
              <a:rPr lang="ru-RU" dirty="0"/>
              <a:t>Вопросы для обсуждения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90DD3-6E40-1CC9-7A71-6CC85257AC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55" r="25907" b="1"/>
          <a:stretch/>
        </p:blipFill>
        <p:spPr>
          <a:xfrm>
            <a:off x="20" y="-7444"/>
            <a:ext cx="4966427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491604C-2D18-4806-AC12-9AD36092A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238687" cy="402265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b="0" i="0" dirty="0">
                <a:effectLst/>
                <a:latin typeface="Roboto"/>
              </a:rPr>
              <a:t>Материалистические представления о душе в античной философии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Roboto"/>
              </a:rPr>
              <a:t>Идеалистические представления о душе в античной философии</a:t>
            </a:r>
          </a:p>
          <a:p>
            <a:pPr>
              <a:buFont typeface="+mj-lt"/>
              <a:buAutoNum type="arabicPeriod"/>
            </a:pPr>
            <a:r>
              <a:rPr lang="ru-RU" b="0" i="0" dirty="0">
                <a:effectLst/>
                <a:latin typeface="Roboto"/>
              </a:rPr>
              <a:t>Представления о душе в философии Аристотеля. Душа как энтелехия живого тела</a:t>
            </a:r>
          </a:p>
          <a:p>
            <a:pPr>
              <a:buFont typeface="+mj-lt"/>
              <a:buAutoNum type="arabicPeriod"/>
            </a:pPr>
            <a:endParaRPr lang="ru-RU" b="0" i="0" dirty="0">
              <a:effectLst/>
              <a:latin typeface="Roboto"/>
            </a:endParaRPr>
          </a:p>
          <a:p>
            <a:endParaRPr lang="ru-RU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5BF611-D2A5-4454-8C47-95B0BC422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03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E9D3906-2326-41A8-81ED-03D3A38FB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98FDB75-8534-4735-AF49-9D2EAF7DC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4EF532-641A-4CC5-A071-83BEEC207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8502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AA8F415-BAC2-4D5B-87DB-7FB00D5B4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879" y="891973"/>
            <a:ext cx="7747502" cy="324399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Вопрос №1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8DA99E1-0D47-40D4-938A-09411F7CE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6020" y="5286860"/>
            <a:ext cx="9112404" cy="10180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120000"/>
              </a:lnSpc>
            </a:pPr>
            <a:r>
              <a:rPr lang="ru-RU" sz="1800" b="1" cap="all" spc="300" dirty="0">
                <a:solidFill>
                  <a:schemeClr val="tx2"/>
                </a:solidFill>
              </a:rPr>
              <a:t>Материалистические представления о душе</a:t>
            </a:r>
            <a:r>
              <a:rPr lang="en-US" sz="1800" b="1" cap="all" spc="300" dirty="0">
                <a:solidFill>
                  <a:schemeClr val="tx2"/>
                </a:solidFill>
              </a:rPr>
              <a:t>…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280B82-CD55-43FD-92C4-F05E2A8D1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0"/>
            <a:ext cx="5857239" cy="1437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0A4F542-D561-4AFB-8321-EB900BAF0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94340" y="-1"/>
            <a:ext cx="1538837" cy="485018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C10EA2-1BD8-4267-AA7D-AB8CCA53C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37695" y="3096792"/>
            <a:ext cx="4754303" cy="174076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B04B14B-9533-46E5-A48D-58ECB1B40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9202029" y="-12624"/>
            <a:ext cx="2103717" cy="485017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521483B-CE28-412B-9C71-9BE081E9D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498840" y="0"/>
            <a:ext cx="3693158" cy="165336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177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5" name="Straight Connector 138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Straight Connector 140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42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Straight Connector 144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146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Straight Connector 148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Straight Connector 150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42" name="Rectangle 152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54">
            <a:extLst>
              <a:ext uri="{FF2B5EF4-FFF2-40B4-BE49-F238E27FC236}">
                <a16:creationId xmlns:a16="http://schemas.microsoft.com/office/drawing/2014/main" id="{B13969F2-ED52-4E5C-B3FC-01E01B8B9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2FA56-789B-4A44-873B-E29ED2EF6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870" y="749595"/>
            <a:ext cx="5645888" cy="39021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 i="1" kern="1200" cap="all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Демокрит</a:t>
            </a:r>
            <a:endParaRPr lang="en-US" sz="6600" i="1" kern="1200" cap="all" baseline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13C69559-82DE-21F6-84BC-993BD4857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870" y="4651745"/>
            <a:ext cx="4890977" cy="9994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b="1" cap="all" spc="300" dirty="0"/>
              <a:t>460 – 370 </a:t>
            </a:r>
            <a:r>
              <a:rPr lang="en-US" sz="1800" b="1" cap="all" spc="300" dirty="0" err="1"/>
              <a:t>гг</a:t>
            </a:r>
            <a:r>
              <a:rPr lang="en-US" sz="1800" b="1" cap="all" spc="300" dirty="0"/>
              <a:t>. </a:t>
            </a:r>
            <a:r>
              <a:rPr lang="en-US" sz="1800" b="1" cap="all" spc="300" dirty="0" err="1"/>
              <a:t>до</a:t>
            </a:r>
            <a:r>
              <a:rPr lang="en-US" sz="1800" b="1" cap="all" spc="300" dirty="0"/>
              <a:t> </a:t>
            </a:r>
            <a:r>
              <a:rPr lang="en-US" sz="1800" b="1" cap="all" spc="300" dirty="0" err="1"/>
              <a:t>нашей</a:t>
            </a:r>
            <a:r>
              <a:rPr lang="en-US" sz="1800" b="1" cap="all" spc="300" dirty="0"/>
              <a:t> </a:t>
            </a:r>
            <a:r>
              <a:rPr lang="en-US" sz="1800" b="1" cap="all" spc="300" dirty="0" err="1"/>
              <a:t>эры</a:t>
            </a:r>
            <a:endParaRPr lang="en-US" sz="1800" b="1" cap="all" spc="3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B2517C-B0A2-46F0-8780-FA615BB844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8322"/>
          <a:stretch/>
        </p:blipFill>
        <p:spPr bwMode="auto">
          <a:xfrm>
            <a:off x="5879804" y="-6350"/>
            <a:ext cx="6312196" cy="6874330"/>
          </a:xfrm>
          <a:custGeom>
            <a:avLst/>
            <a:gdLst/>
            <a:ahLst/>
            <a:cxnLst/>
            <a:rect l="l" t="t" r="r" b="b"/>
            <a:pathLst>
              <a:path w="6312196" h="6874330">
                <a:moveTo>
                  <a:pt x="2047193" y="0"/>
                </a:moveTo>
                <a:lnTo>
                  <a:pt x="6312196" y="0"/>
                </a:lnTo>
                <a:lnTo>
                  <a:pt x="6312196" y="6874330"/>
                </a:lnTo>
                <a:lnTo>
                  <a:pt x="0" y="687433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4" name="Straight Connector 156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634715" y="0"/>
            <a:ext cx="914401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881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D61EC8C-9F54-4671-8E82-4AE6101D6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8966"/>
            <a:ext cx="8831898" cy="6915241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352617 w 4584879"/>
              <a:gd name="connsiteY2" fmla="*/ 6863976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388125"/>
              <a:gd name="connsiteY0" fmla="*/ 0 h 6863976"/>
              <a:gd name="connsiteX1" fmla="*/ 4388125 w 4388125"/>
              <a:gd name="connsiteY1" fmla="*/ 0 h 6863976"/>
              <a:gd name="connsiteX2" fmla="*/ 3352617 w 4388125"/>
              <a:gd name="connsiteY2" fmla="*/ 6863976 h 6863976"/>
              <a:gd name="connsiteX3" fmla="*/ 0 w 4388125"/>
              <a:gd name="connsiteY3" fmla="*/ 6863976 h 6863976"/>
              <a:gd name="connsiteX4" fmla="*/ 0 w 4388125"/>
              <a:gd name="connsiteY4" fmla="*/ 0 h 6863976"/>
              <a:gd name="connsiteX0" fmla="*/ 0 w 4175838"/>
              <a:gd name="connsiteY0" fmla="*/ 0 h 6863976"/>
              <a:gd name="connsiteX1" fmla="*/ 4175838 w 4175838"/>
              <a:gd name="connsiteY1" fmla="*/ 0 h 6863976"/>
              <a:gd name="connsiteX2" fmla="*/ 3352617 w 4175838"/>
              <a:gd name="connsiteY2" fmla="*/ 6863976 h 6863976"/>
              <a:gd name="connsiteX3" fmla="*/ 0 w 4175838"/>
              <a:gd name="connsiteY3" fmla="*/ 6863976 h 6863976"/>
              <a:gd name="connsiteX4" fmla="*/ 0 w 4175838"/>
              <a:gd name="connsiteY4" fmla="*/ 0 h 686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838" h="6863976">
                <a:moveTo>
                  <a:pt x="0" y="0"/>
                </a:moveTo>
                <a:lnTo>
                  <a:pt x="4175838" y="0"/>
                </a:lnTo>
                <a:lnTo>
                  <a:pt x="3352617" y="6863976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16E70-086E-4CD7-8CB9-D1F38730F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921432"/>
            <a:ext cx="6468558" cy="34522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6600" dirty="0"/>
              <a:t>Вопрос</a:t>
            </a:r>
            <a:r>
              <a:rPr lang="en-US" sz="6600" dirty="0"/>
              <a:t> №2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37973A-7FF5-4FE0-8166-E034E3E9A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4791018"/>
            <a:ext cx="5755838" cy="99653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1800" b="1" cap="all" spc="300" dirty="0">
                <a:solidFill>
                  <a:schemeClr val="tx2"/>
                </a:solidFill>
              </a:rPr>
              <a:t>Идеалистические представления о душе</a:t>
            </a:r>
            <a:r>
              <a:rPr lang="en-US" sz="1800" b="1" cap="all" spc="300" dirty="0">
                <a:solidFill>
                  <a:schemeClr val="tx2"/>
                </a:solidFill>
              </a:rPr>
              <a:t>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15263" y="0"/>
            <a:ext cx="214342" cy="685501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21A5577A-E600-438F-B7A9-7075A7E81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8358" y="1938879"/>
            <a:ext cx="2980242" cy="298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2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2B78D151-52A1-46B3-8374-570DA802E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49C9D7-4A8C-4567-ABEF-EC098B32F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1009" y="635841"/>
            <a:ext cx="5660925" cy="34745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Сократ и Платон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2F61726-9292-4844-9EBF-341051AAF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488558"/>
            <a:ext cx="4768702" cy="536944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178E38C-83CD-4BC6-893D-662EF9BFA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809812" y="5466536"/>
            <a:ext cx="9382188" cy="139132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 descr="Изображение выглядит как человек, здание, скульптура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4992E259-8550-4206-8CBB-414599313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1"/>
          <a:stretch/>
        </p:blipFill>
        <p:spPr>
          <a:xfrm>
            <a:off x="533400" y="705099"/>
            <a:ext cx="4244188" cy="2387364"/>
          </a:xfrm>
          <a:prstGeom prst="rect">
            <a:avLst/>
          </a:prstGeom>
        </p:spPr>
      </p:pic>
      <p:pic>
        <p:nvPicPr>
          <p:cNvPr id="7" name="Рисунок 6" descr="Изображение выглядит как дерево, внешний, здание, скульптура&#10;&#10;Автоматически созданное описание">
            <a:extLst>
              <a:ext uri="{FF2B5EF4-FFF2-40B4-BE49-F238E27FC236}">
                <a16:creationId xmlns:a16="http://schemas.microsoft.com/office/drawing/2014/main" id="{94207F91-4EF9-4E0D-8C15-B3607C6EC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34" y="3586030"/>
            <a:ext cx="4118148" cy="2738569"/>
          </a:xfrm>
          <a:prstGeom prst="rect">
            <a:avLst/>
          </a:prstGeom>
        </p:spPr>
      </p:pic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5D1D742B-AE62-4EEF-818B-031803203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663142" y="635841"/>
            <a:ext cx="528858" cy="622202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307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CA7A60-8DF8-4B78-BFE3-B372B90AB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FF4BD241-F172-410B-B0DE-9D7344B35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0"/>
            <a:ext cx="4850735" cy="685799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2320626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320626 w 6125882"/>
              <a:gd name="connsiteY4" fmla="*/ 0 h 6857998"/>
              <a:gd name="connsiteX0" fmla="*/ 2034528 w 5839784"/>
              <a:gd name="connsiteY0" fmla="*/ 0 h 6857998"/>
              <a:gd name="connsiteX1" fmla="*/ 5839784 w 5839784"/>
              <a:gd name="connsiteY1" fmla="*/ 0 h 6857998"/>
              <a:gd name="connsiteX2" fmla="*/ 5839784 w 5839784"/>
              <a:gd name="connsiteY2" fmla="*/ 6857998 h 6857998"/>
              <a:gd name="connsiteX3" fmla="*/ 0 w 5839784"/>
              <a:gd name="connsiteY3" fmla="*/ 6856093 h 6857998"/>
              <a:gd name="connsiteX4" fmla="*/ 2034528 w 5839784"/>
              <a:gd name="connsiteY4" fmla="*/ 0 h 6857998"/>
              <a:gd name="connsiteX0" fmla="*/ 2482758 w 5839784"/>
              <a:gd name="connsiteY0" fmla="*/ 10951 h 6857998"/>
              <a:gd name="connsiteX1" fmla="*/ 5839784 w 5839784"/>
              <a:gd name="connsiteY1" fmla="*/ 0 h 6857998"/>
              <a:gd name="connsiteX2" fmla="*/ 5839784 w 5839784"/>
              <a:gd name="connsiteY2" fmla="*/ 6857998 h 6857998"/>
              <a:gd name="connsiteX3" fmla="*/ 0 w 5839784"/>
              <a:gd name="connsiteY3" fmla="*/ 6856093 h 6857998"/>
              <a:gd name="connsiteX4" fmla="*/ 2482758 w 5839784"/>
              <a:gd name="connsiteY4" fmla="*/ 10951 h 6857998"/>
              <a:gd name="connsiteX0" fmla="*/ 2495565 w 5839784"/>
              <a:gd name="connsiteY0" fmla="*/ 0 h 6857998"/>
              <a:gd name="connsiteX1" fmla="*/ 5839784 w 5839784"/>
              <a:gd name="connsiteY1" fmla="*/ 0 h 6857998"/>
              <a:gd name="connsiteX2" fmla="*/ 5839784 w 5839784"/>
              <a:gd name="connsiteY2" fmla="*/ 6857998 h 6857998"/>
              <a:gd name="connsiteX3" fmla="*/ 0 w 5839784"/>
              <a:gd name="connsiteY3" fmla="*/ 6856093 h 6857998"/>
              <a:gd name="connsiteX4" fmla="*/ 2495565 w 5839784"/>
              <a:gd name="connsiteY4" fmla="*/ 0 h 6857998"/>
              <a:gd name="connsiteX0" fmla="*/ 2328480 w 5672699"/>
              <a:gd name="connsiteY0" fmla="*/ 0 h 6857998"/>
              <a:gd name="connsiteX1" fmla="*/ 5672699 w 5672699"/>
              <a:gd name="connsiteY1" fmla="*/ 0 h 6857998"/>
              <a:gd name="connsiteX2" fmla="*/ 5672699 w 5672699"/>
              <a:gd name="connsiteY2" fmla="*/ 6857998 h 6857998"/>
              <a:gd name="connsiteX3" fmla="*/ 0 w 5672699"/>
              <a:gd name="connsiteY3" fmla="*/ 6856093 h 6857998"/>
              <a:gd name="connsiteX4" fmla="*/ 2328480 w 5672699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2699" h="6857998">
                <a:moveTo>
                  <a:pt x="2328480" y="0"/>
                </a:moveTo>
                <a:lnTo>
                  <a:pt x="5672699" y="0"/>
                </a:lnTo>
                <a:lnTo>
                  <a:pt x="5672699" y="6857998"/>
                </a:lnTo>
                <a:lnTo>
                  <a:pt x="0" y="6856093"/>
                </a:lnTo>
                <a:lnTo>
                  <a:pt x="232848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E4F72-91FC-48CB-8A79-B0F3D0BBE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05" y="657225"/>
            <a:ext cx="3230515" cy="3569822"/>
          </a:xfrm>
        </p:spPr>
        <p:txBody>
          <a:bodyPr anchor="t">
            <a:normAutofit/>
          </a:bodyPr>
          <a:lstStyle/>
          <a:p>
            <a:r>
              <a:rPr lang="ru-RU" sz="3400" dirty="0"/>
              <a:t>Философская система Платона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CEFB97-33B1-4F90-A6B8-EAA26EEA1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93" y="4305300"/>
            <a:ext cx="4515220" cy="25527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F02020FE-81AC-81BA-CB3D-772AE61231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270031"/>
              </p:ext>
            </p:extLst>
          </p:nvPr>
        </p:nvGraphicFramePr>
        <p:xfrm>
          <a:off x="5146923" y="832268"/>
          <a:ext cx="6289466" cy="5146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1469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12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14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16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18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20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4" name="Rectangle 22">
            <a:extLst>
              <a:ext uri="{FF2B5EF4-FFF2-40B4-BE49-F238E27FC236}">
                <a16:creationId xmlns:a16="http://schemas.microsoft.com/office/drawing/2014/main" id="{A221245A-B93D-45A8-B0FA-EC2AEE26E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72A1607-284F-4D53-B08B-F24BDADC9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96" r="782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56" name="Rectangle 24">
            <a:extLst>
              <a:ext uri="{FF2B5EF4-FFF2-40B4-BE49-F238E27FC236}">
                <a16:creationId xmlns:a16="http://schemas.microsoft.com/office/drawing/2014/main" id="{A60A95D1-194E-4E4E-8C67-30F91F8E7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0"/>
            <a:ext cx="8521995" cy="6858000"/>
          </a:xfrm>
          <a:prstGeom prst="rect">
            <a:avLst/>
          </a:prstGeom>
          <a:gradFill>
            <a:gsLst>
              <a:gs pos="58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0B571B-1F17-405C-91E0-7CDDA280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871538"/>
            <a:ext cx="6515100" cy="32029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i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Учение о душе</a:t>
            </a:r>
          </a:p>
        </p:txBody>
      </p:sp>
      <p:cxnSp>
        <p:nvCxnSpPr>
          <p:cNvPr id="58" name="Straight Connector 26">
            <a:extLst>
              <a:ext uri="{FF2B5EF4-FFF2-40B4-BE49-F238E27FC236}">
                <a16:creationId xmlns:a16="http://schemas.microsoft.com/office/drawing/2014/main" id="{64C0A835-9AC9-4D0F-A529-BE4789E12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339206" y="3065930"/>
            <a:ext cx="2852793" cy="379776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28">
            <a:extLst>
              <a:ext uri="{FF2B5EF4-FFF2-40B4-BE49-F238E27FC236}">
                <a16:creationId xmlns:a16="http://schemas.microsoft.com/office/drawing/2014/main" id="{7CF67ECC-797A-4CA0-87E3-360466498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0172700" y="0"/>
            <a:ext cx="1358310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725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3E36EF-343F-48C8-9877-1AE19D190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№3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BF9129-77AE-4C2D-8CF8-7D90F039E4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Душа как энтелехия живого тела…</a:t>
            </a:r>
          </a:p>
        </p:txBody>
      </p:sp>
    </p:spTree>
    <p:extLst>
      <p:ext uri="{BB962C8B-B14F-4D97-AF65-F5344CB8AC3E}">
        <p14:creationId xmlns:p14="http://schemas.microsoft.com/office/powerpoint/2010/main" val="592983000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RegularSeedLeftStep">
      <a:dk1>
        <a:srgbClr val="000000"/>
      </a:dk1>
      <a:lt1>
        <a:srgbClr val="FFFFFF"/>
      </a:lt1>
      <a:dk2>
        <a:srgbClr val="301B2B"/>
      </a:dk2>
      <a:lt2>
        <a:srgbClr val="F0F1F3"/>
      </a:lt2>
      <a:accent1>
        <a:srgbClr val="B1A11F"/>
      </a:accent1>
      <a:accent2>
        <a:srgbClr val="D57117"/>
      </a:accent2>
      <a:accent3>
        <a:srgbClr val="E73429"/>
      </a:accent3>
      <a:accent4>
        <a:srgbClr val="D5175B"/>
      </a:accent4>
      <a:accent5>
        <a:srgbClr val="E729BC"/>
      </a:accent5>
      <a:accent6>
        <a:srgbClr val="B117D5"/>
      </a:accent6>
      <a:hlink>
        <a:srgbClr val="5763C7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49F5EE7C4D5764B84D37D3246040930" ma:contentTypeVersion="2" ma:contentTypeDescription="Создание документа." ma:contentTypeScope="" ma:versionID="695ab49feb2e9e538074491257017718">
  <xsd:schema xmlns:xsd="http://www.w3.org/2001/XMLSchema" xmlns:xs="http://www.w3.org/2001/XMLSchema" xmlns:p="http://schemas.microsoft.com/office/2006/metadata/properties" xmlns:ns3="4b0055e1-e99e-4bdd-b0bc-fd2014c6d337" targetNamespace="http://schemas.microsoft.com/office/2006/metadata/properties" ma:root="true" ma:fieldsID="54fff28dffa475a7bc8352ce92ffb325" ns3:_="">
    <xsd:import namespace="4b0055e1-e99e-4bdd-b0bc-fd2014c6d3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055e1-e99e-4bdd-b0bc-fd2014c6d3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BE5F9A-15C8-493F-AFC5-7F174017301A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4b0055e1-e99e-4bdd-b0bc-fd2014c6d337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5346985-E10E-48F3-904C-ED58E9BB04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0055e1-e99e-4bdd-b0bc-fd2014c6d3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5824A5-4A3D-4BD0-9A3B-A1CA4169DA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156</Words>
  <Application>Microsoft Office PowerPoint</Application>
  <PresentationFormat>Широкоэкранный</PresentationFormat>
  <Paragraphs>30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Roboto</vt:lpstr>
      <vt:lpstr>Univers Condensed Light</vt:lpstr>
      <vt:lpstr>Walbaum Display Light</vt:lpstr>
      <vt:lpstr>AngleLinesVTI</vt:lpstr>
      <vt:lpstr>Тема Office</vt:lpstr>
      <vt:lpstr>Античные представления о душе</vt:lpstr>
      <vt:lpstr>Вопросы для обсуждения</vt:lpstr>
      <vt:lpstr>Вопрос №1</vt:lpstr>
      <vt:lpstr>Демокрит</vt:lpstr>
      <vt:lpstr>Вопрос №2</vt:lpstr>
      <vt:lpstr>Сократ и Платон</vt:lpstr>
      <vt:lpstr>Философская система Платона</vt:lpstr>
      <vt:lpstr>Учение о душе</vt:lpstr>
      <vt:lpstr>Вопрос №3</vt:lpstr>
      <vt:lpstr>Аристотель</vt:lpstr>
      <vt:lpstr>Философская система</vt:lpstr>
      <vt:lpstr>Трактат «О Душе»</vt:lpstr>
      <vt:lpstr>Виды души</vt:lpstr>
      <vt:lpstr>www.ebbinghaus.ru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Теоретические и прикладные проблемы общей психологии</dc:title>
  <dc:creator>Игорь Высоков</dc:creator>
  <cp:lastModifiedBy>Игорь Высоков</cp:lastModifiedBy>
  <cp:revision>4</cp:revision>
  <dcterms:created xsi:type="dcterms:W3CDTF">2020-11-02T13:05:33Z</dcterms:created>
  <dcterms:modified xsi:type="dcterms:W3CDTF">2023-09-26T17:52:42Z</dcterms:modified>
</cp:coreProperties>
</file>